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D7B441-B728-47E1-9661-572D4E556585}">
  <a:tblStyle styleId="{80D7B441-B728-47E1-9661-572D4E5565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9ad667de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9ad667d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9ad667c8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9ad667c8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9ad667c8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9ad667c8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938050373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938050373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1" name="Google Shape;91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949050" y="69484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917950" y="2519050"/>
            <a:ext cx="16690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 and technology - Cooking and nutrition: preparing fruit and vegetables 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7950" y="890050"/>
            <a:ext cx="16087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Designing and making a savoury salad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0" name="Google Shape;100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L Mee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Design ideas: savoury salad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5"/>
          <p:cNvSpPr txBox="1"/>
          <p:nvPr>
            <p:ph idx="3" type="body"/>
          </p:nvPr>
        </p:nvSpPr>
        <p:spPr>
          <a:xfrm>
            <a:off x="917950" y="2876300"/>
            <a:ext cx="127083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Create a sentence for each to describe the appearance, taste and who the user will be.</a:t>
            </a:r>
            <a:endParaRPr sz="3500"/>
          </a:p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917950" y="1820450"/>
            <a:ext cx="6256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10" name="Google Shape;110;p15"/>
          <p:cNvGraphicFramePr/>
          <p:nvPr/>
        </p:nvGraphicFramePr>
        <p:xfrm>
          <a:off x="917950" y="4399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{80D7B441-B728-47E1-9661-572D4E556585}</a:tableStyleId>
              </a:tblPr>
              <a:tblGrid>
                <a:gridCol w="4400575"/>
                <a:gridCol w="10361250"/>
              </a:tblGrid>
              <a:tr h="9418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Design criteria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275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Appearance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4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Taste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24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User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Design ideas: savoury salad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917955" y="9116625"/>
            <a:ext cx="22392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Credit:Pixabay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8" name="Google Shape;118;p16"/>
          <p:cNvSpPr txBox="1"/>
          <p:nvPr>
            <p:ph idx="3" type="body"/>
          </p:nvPr>
        </p:nvSpPr>
        <p:spPr>
          <a:xfrm>
            <a:off x="917950" y="1901550"/>
            <a:ext cx="12026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Now we are going to create our own idea for a savoury salad. Have a look at the images below and select which ingredients you would put into your savoury salad.</a:t>
            </a:r>
            <a:endParaRPr sz="350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600" y="5846463"/>
            <a:ext cx="2329751" cy="155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985" y="4795988"/>
            <a:ext cx="2573118" cy="171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965" y="6511425"/>
            <a:ext cx="2707875" cy="18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74401" y="7053962"/>
            <a:ext cx="3111401" cy="207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3488" y="7564612"/>
            <a:ext cx="2329760" cy="10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9013" y="5080425"/>
            <a:ext cx="1798690" cy="16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6948" y="7399625"/>
            <a:ext cx="3156799" cy="15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3925" y="5080425"/>
            <a:ext cx="1798674" cy="11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043172" y="4944314"/>
            <a:ext cx="2851850" cy="19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Design ideas: savoury salad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17"/>
          <p:cNvSpPr txBox="1"/>
          <p:nvPr>
            <p:ph idx="3" type="body"/>
          </p:nvPr>
        </p:nvSpPr>
        <p:spPr>
          <a:xfrm>
            <a:off x="917950" y="1901550"/>
            <a:ext cx="120264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You can list your ingredients or place images below</a:t>
            </a:r>
            <a:endParaRPr sz="3500"/>
          </a:p>
        </p:txBody>
      </p:sp>
      <p:graphicFrame>
        <p:nvGraphicFramePr>
          <p:cNvPr id="135" name="Google Shape;135;p17"/>
          <p:cNvGraphicFramePr/>
          <p:nvPr/>
        </p:nvGraphicFramePr>
        <p:xfrm>
          <a:off x="917950" y="295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{80D7B441-B728-47E1-9661-572D4E556585}</a:tableStyleId>
              </a:tblPr>
              <a:tblGrid>
                <a:gridCol w="7036750"/>
                <a:gridCol w="7036750"/>
              </a:tblGrid>
              <a:tr h="1005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Savoury salad 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1596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ngredients</a:t>
                      </a: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my salad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