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5DEA9A-6B89-4B2D-A4D7-A41679338C57}">
  <a:tblStyle styleId="{735DEA9A-6B89-4B2D-A4D7-A41679338C5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11" Type="http://schemas.openxmlformats.org/officeDocument/2006/relationships/image" Target="../media/image24.png"/><Relationship Id="rId10" Type="http://schemas.openxmlformats.org/officeDocument/2006/relationships/image" Target="../media/image13.png"/><Relationship Id="rId12" Type="http://schemas.openxmlformats.org/officeDocument/2006/relationships/image" Target="../media/image4.png"/><Relationship Id="rId9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11" Type="http://schemas.openxmlformats.org/officeDocument/2006/relationships/image" Target="../media/image27.png"/><Relationship Id="rId10" Type="http://schemas.openxmlformats.org/officeDocument/2006/relationships/image" Target="../media/image22.png"/><Relationship Id="rId13" Type="http://schemas.openxmlformats.org/officeDocument/2006/relationships/image" Target="../media/image25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5" Type="http://schemas.openxmlformats.org/officeDocument/2006/relationships/image" Target="../media/image30.png"/><Relationship Id="rId14" Type="http://schemas.openxmlformats.org/officeDocument/2006/relationships/image" Target="../media/image23.png"/><Relationship Id="rId17" Type="http://schemas.openxmlformats.org/officeDocument/2006/relationships/image" Target="../media/image26.png"/><Relationship Id="rId16" Type="http://schemas.openxmlformats.org/officeDocument/2006/relationships/image" Target="../media/image32.png"/><Relationship Id="rId5" Type="http://schemas.openxmlformats.org/officeDocument/2006/relationships/image" Target="../media/image8.png"/><Relationship Id="rId19" Type="http://schemas.openxmlformats.org/officeDocument/2006/relationships/image" Target="../media/image29.png"/><Relationship Id="rId6" Type="http://schemas.openxmlformats.org/officeDocument/2006/relationships/image" Target="../media/image17.png"/><Relationship Id="rId18" Type="http://schemas.openxmlformats.org/officeDocument/2006/relationships/image" Target="../media/image20.png"/><Relationship Id="rId7" Type="http://schemas.openxmlformats.org/officeDocument/2006/relationships/image" Target="../media/image2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51825" y="1875150"/>
            <a:ext cx="5589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Subtracting mixed numbers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51825" y="318950"/>
            <a:ext cx="39510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Miss Parnham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Dora and Jack work out the same subtraction 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do you agree with and why?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Subtracting mixed numbers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8975" y="924806"/>
            <a:ext cx="3891600" cy="40434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7222" l="-3910" r="0" t="-60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grpSp>
        <p:nvGrpSpPr>
          <p:cNvPr id="41" name="Google Shape;41;p7"/>
          <p:cNvGrpSpPr/>
          <p:nvPr/>
        </p:nvGrpSpPr>
        <p:grpSpPr>
          <a:xfrm>
            <a:off x="4929377" y="1567955"/>
            <a:ext cx="1704442" cy="3000734"/>
            <a:chOff x="4965132" y="1622472"/>
            <a:chExt cx="1704442" cy="3000734"/>
          </a:xfrm>
        </p:grpSpPr>
        <p:sp>
          <p:nvSpPr>
            <p:cNvPr id="42" name="Google Shape;42;p7"/>
            <p:cNvSpPr/>
            <p:nvPr/>
          </p:nvSpPr>
          <p:spPr>
            <a:xfrm>
              <a:off x="4965132" y="1622472"/>
              <a:ext cx="1704442" cy="2547192"/>
            </a:xfrm>
            <a:prstGeom prst="rect">
              <a:avLst/>
            </a:prstGeom>
            <a:solidFill>
              <a:srgbClr val="FEEAD1"/>
            </a:solidFill>
            <a:ln cap="flat" cmpd="sng" w="25400">
              <a:solidFill>
                <a:srgbClr val="D176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5034403" y="1921764"/>
              <a:ext cx="1495590" cy="270144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44" name="Google Shape;44;p7"/>
            <p:cNvSpPr txBox="1"/>
            <p:nvPr/>
          </p:nvSpPr>
          <p:spPr>
            <a:xfrm>
              <a:off x="5479188" y="1665258"/>
              <a:ext cx="9576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Dora</a:t>
              </a:r>
              <a:endParaRPr/>
            </a:p>
          </p:txBody>
        </p:sp>
      </p:grpSp>
      <p:grpSp>
        <p:nvGrpSpPr>
          <p:cNvPr id="45" name="Google Shape;45;p7"/>
          <p:cNvGrpSpPr/>
          <p:nvPr/>
        </p:nvGrpSpPr>
        <p:grpSpPr>
          <a:xfrm>
            <a:off x="6875866" y="1567955"/>
            <a:ext cx="1704442" cy="3323843"/>
            <a:chOff x="6881633" y="1623025"/>
            <a:chExt cx="1704442" cy="3323843"/>
          </a:xfrm>
        </p:grpSpPr>
        <p:sp>
          <p:nvSpPr>
            <p:cNvPr id="46" name="Google Shape;46;p7"/>
            <p:cNvSpPr/>
            <p:nvPr/>
          </p:nvSpPr>
          <p:spPr>
            <a:xfrm>
              <a:off x="6881633" y="1623025"/>
              <a:ext cx="1704442" cy="2546640"/>
            </a:xfrm>
            <a:prstGeom prst="rect">
              <a:avLst/>
            </a:prstGeom>
            <a:solidFill>
              <a:srgbClr val="E3E1F3"/>
            </a:solidFill>
            <a:ln cap="flat" cmpd="sng" w="25400">
              <a:solidFill>
                <a:srgbClr val="4B3F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6909511" y="1929348"/>
              <a:ext cx="1632750" cy="3017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48" name="Google Shape;48;p7"/>
            <p:cNvSpPr txBox="1"/>
            <p:nvPr/>
          </p:nvSpPr>
          <p:spPr>
            <a:xfrm>
              <a:off x="7475319" y="1662648"/>
              <a:ext cx="9576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Jack</a:t>
              </a:r>
              <a:endParaRPr/>
            </a:p>
          </p:txBody>
        </p:sp>
      </p:grp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Subtracting mixed numbers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501609" y="924806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85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4727486" y="924806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The total of these cards is 2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value of the third card?</a:t>
            </a:r>
            <a:endParaRPr/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Complete the addition grid.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8" name="Google Shape;58;p8"/>
          <p:cNvGraphicFramePr/>
          <p:nvPr/>
        </p:nvGraphicFramePr>
        <p:xfrm>
          <a:off x="5352236" y="2571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{735DEA9A-6B89-4B2D-A4D7-A41679338C57}</a:tableStyleId>
              </a:tblPr>
              <a:tblGrid>
                <a:gridCol w="901100"/>
                <a:gridCol w="901100"/>
                <a:gridCol w="901100"/>
              </a:tblGrid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C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C4E8"/>
                    </a:solidFill>
                  </a:tcPr>
                </a:tc>
              </a:tr>
              <a:tr h="58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C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C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" name="Google Shape;59;p8"/>
          <p:cNvSpPr/>
          <p:nvPr/>
        </p:nvSpPr>
        <p:spPr>
          <a:xfrm>
            <a:off x="5611243" y="1655785"/>
            <a:ext cx="472440" cy="56925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6327338" y="1655785"/>
            <a:ext cx="472440" cy="56925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7043433" y="1655785"/>
            <a:ext cx="472440" cy="569257"/>
          </a:xfrm>
          <a:prstGeom prst="roundRect">
            <a:avLst>
              <a:gd fmla="val 16667" name="adj"/>
            </a:avLst>
          </a:prstGeom>
          <a:solidFill>
            <a:srgbClr val="C2E4B6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6460245" y="3204900"/>
            <a:ext cx="679065" cy="4937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6172" l="-540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7224928" y="2571750"/>
            <a:ext cx="679065" cy="55861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8"/>
          <p:cNvSpPr txBox="1"/>
          <p:nvPr/>
        </p:nvSpPr>
        <p:spPr>
          <a:xfrm>
            <a:off x="7198157" y="3197155"/>
            <a:ext cx="679065" cy="55983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8"/>
          <p:cNvSpPr txBox="1"/>
          <p:nvPr/>
        </p:nvSpPr>
        <p:spPr>
          <a:xfrm>
            <a:off x="7176340" y="3755550"/>
            <a:ext cx="679065" cy="55861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Dora and Jack work out the same subtraction 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do you agree with and why?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Subtracting mixed numbers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458975" y="924806"/>
            <a:ext cx="3891600" cy="40434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7222" l="-3910" r="0" t="-60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grpSp>
        <p:nvGrpSpPr>
          <p:cNvPr id="80" name="Google Shape;80;p10"/>
          <p:cNvGrpSpPr/>
          <p:nvPr/>
        </p:nvGrpSpPr>
        <p:grpSpPr>
          <a:xfrm>
            <a:off x="4922165" y="1528332"/>
            <a:ext cx="1704442" cy="3000734"/>
            <a:chOff x="4965132" y="1622472"/>
            <a:chExt cx="1704442" cy="3000734"/>
          </a:xfrm>
        </p:grpSpPr>
        <p:sp>
          <p:nvSpPr>
            <p:cNvPr id="81" name="Google Shape;81;p10"/>
            <p:cNvSpPr/>
            <p:nvPr/>
          </p:nvSpPr>
          <p:spPr>
            <a:xfrm>
              <a:off x="4965132" y="1622472"/>
              <a:ext cx="1704442" cy="2547192"/>
            </a:xfrm>
            <a:prstGeom prst="rect">
              <a:avLst/>
            </a:prstGeom>
            <a:solidFill>
              <a:srgbClr val="FEEAD1"/>
            </a:solidFill>
            <a:ln cap="flat" cmpd="sng" w="25400">
              <a:solidFill>
                <a:srgbClr val="D176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5034403" y="1921764"/>
              <a:ext cx="1495590" cy="270144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3" name="Google Shape;83;p10"/>
            <p:cNvSpPr txBox="1"/>
            <p:nvPr/>
          </p:nvSpPr>
          <p:spPr>
            <a:xfrm>
              <a:off x="5479188" y="1665258"/>
              <a:ext cx="9576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Dora</a:t>
              </a:r>
              <a:endParaRPr/>
            </a:p>
          </p:txBody>
        </p:sp>
      </p:grpSp>
      <p:grpSp>
        <p:nvGrpSpPr>
          <p:cNvPr id="84" name="Google Shape;84;p10"/>
          <p:cNvGrpSpPr/>
          <p:nvPr/>
        </p:nvGrpSpPr>
        <p:grpSpPr>
          <a:xfrm>
            <a:off x="6873756" y="1528332"/>
            <a:ext cx="1704442" cy="3323843"/>
            <a:chOff x="6881633" y="1623025"/>
            <a:chExt cx="1704442" cy="3323843"/>
          </a:xfrm>
        </p:grpSpPr>
        <p:sp>
          <p:nvSpPr>
            <p:cNvPr id="85" name="Google Shape;85;p10"/>
            <p:cNvSpPr/>
            <p:nvPr/>
          </p:nvSpPr>
          <p:spPr>
            <a:xfrm>
              <a:off x="6881633" y="1623025"/>
              <a:ext cx="1704442" cy="2546640"/>
            </a:xfrm>
            <a:prstGeom prst="rect">
              <a:avLst/>
            </a:prstGeom>
            <a:solidFill>
              <a:srgbClr val="E3E1F3"/>
            </a:solidFill>
            <a:ln cap="flat" cmpd="sng" w="25400">
              <a:solidFill>
                <a:srgbClr val="4B3F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909511" y="1929348"/>
              <a:ext cx="1632750" cy="30175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7" name="Google Shape;87;p10"/>
            <p:cNvSpPr txBox="1"/>
            <p:nvPr/>
          </p:nvSpPr>
          <p:spPr>
            <a:xfrm>
              <a:off x="7475319" y="1662648"/>
              <a:ext cx="9576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Jack</a:t>
              </a:r>
              <a:endParaRPr/>
            </a:p>
          </p:txBody>
        </p:sp>
      </p:grp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1439467" y="1546860"/>
            <a:ext cx="730511" cy="55983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3150470" y="1569720"/>
            <a:ext cx="825370" cy="55983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1553428" y="2391585"/>
            <a:ext cx="659620" cy="5610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3422585" y="2423558"/>
            <a:ext cx="792793" cy="55983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0"/>
          <p:cNvSpPr txBox="1"/>
          <p:nvPr/>
        </p:nvSpPr>
        <p:spPr>
          <a:xfrm>
            <a:off x="1439467" y="3258373"/>
            <a:ext cx="659620" cy="56105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0"/>
          <p:cNvSpPr txBox="1"/>
          <p:nvPr/>
        </p:nvSpPr>
        <p:spPr>
          <a:xfrm>
            <a:off x="3226426" y="3259592"/>
            <a:ext cx="864258" cy="55861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5426773" y="1528332"/>
            <a:ext cx="721440" cy="4191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 txBox="1"/>
          <p:nvPr/>
        </p:nvSpPr>
        <p:spPr>
          <a:xfrm>
            <a:off x="5892915" y="3056366"/>
            <a:ext cx="1968473" cy="104208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0"/>
          <p:cNvSpPr/>
          <p:nvPr/>
        </p:nvSpPr>
        <p:spPr>
          <a:xfrm>
            <a:off x="7383500" y="3577406"/>
            <a:ext cx="314440" cy="33855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1"/>
          <p:cNvGraphicFramePr/>
          <p:nvPr/>
        </p:nvGraphicFramePr>
        <p:xfrm>
          <a:off x="5352236" y="2571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{735DEA9A-6B89-4B2D-A4D7-A41679338C57}</a:tableStyleId>
              </a:tblPr>
              <a:tblGrid>
                <a:gridCol w="901100"/>
                <a:gridCol w="901100"/>
                <a:gridCol w="901100"/>
              </a:tblGrid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C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C4E8"/>
                    </a:solidFill>
                  </a:tcPr>
                </a:tc>
              </a:tr>
              <a:tr h="58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C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C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3" name="Google Shape;103;p11"/>
          <p:cNvSpPr txBox="1"/>
          <p:nvPr/>
        </p:nvSpPr>
        <p:spPr>
          <a:xfrm>
            <a:off x="6460245" y="3204900"/>
            <a:ext cx="679065" cy="4937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172" l="-540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7224928" y="2571750"/>
            <a:ext cx="679065" cy="5586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7198157" y="3197155"/>
            <a:ext cx="679065" cy="5598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7176340" y="3755550"/>
            <a:ext cx="679065" cy="55861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Subtracting mixed numbers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1"/>
          <p:cNvSpPr txBox="1"/>
          <p:nvPr>
            <p:ph idx="1" type="body"/>
          </p:nvPr>
        </p:nvSpPr>
        <p:spPr>
          <a:xfrm>
            <a:off x="501609" y="924806"/>
            <a:ext cx="3893569" cy="38685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3129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9" name="Google Shape;10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4727486" y="924806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The total of these cards is 2.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value of the third card?</a:t>
            </a:r>
            <a:endParaRPr/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Complete the addition grid.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5611243" y="1655785"/>
            <a:ext cx="472440" cy="569255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6327338" y="1655785"/>
            <a:ext cx="472440" cy="569256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>
            <a:off x="7043433" y="1655785"/>
            <a:ext cx="472440" cy="569257"/>
          </a:xfrm>
          <a:prstGeom prst="roundRect">
            <a:avLst>
              <a:gd fmla="val 16667" name="adj"/>
            </a:avLst>
          </a:prstGeom>
          <a:solidFill>
            <a:srgbClr val="C2E4B6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1262871" y="1557487"/>
            <a:ext cx="730511" cy="55983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1"/>
          <p:cNvSpPr txBox="1"/>
          <p:nvPr/>
        </p:nvSpPr>
        <p:spPr>
          <a:xfrm>
            <a:off x="3463853" y="1587548"/>
            <a:ext cx="825370" cy="55983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1"/>
          <p:cNvSpPr txBox="1"/>
          <p:nvPr/>
        </p:nvSpPr>
        <p:spPr>
          <a:xfrm>
            <a:off x="1559208" y="2408006"/>
            <a:ext cx="659620" cy="56105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11"/>
          <p:cNvSpPr txBox="1"/>
          <p:nvPr/>
        </p:nvSpPr>
        <p:spPr>
          <a:xfrm>
            <a:off x="3359888" y="2406039"/>
            <a:ext cx="974654" cy="55983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8" name="Google Shape;118;p11"/>
          <p:cNvSpPr txBox="1"/>
          <p:nvPr/>
        </p:nvSpPr>
        <p:spPr>
          <a:xfrm>
            <a:off x="1705190" y="3320603"/>
            <a:ext cx="864258" cy="55983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3649768" y="3234922"/>
            <a:ext cx="864258" cy="55861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7682027" y="1638353"/>
            <a:ext cx="479875" cy="55861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5400082" y="3773162"/>
            <a:ext cx="819200" cy="558614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1"/>
          <p:cNvSpPr txBox="1"/>
          <p:nvPr/>
        </p:nvSpPr>
        <p:spPr>
          <a:xfrm>
            <a:off x="5555384" y="3184258"/>
            <a:ext cx="479875" cy="55861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6463961" y="2611930"/>
            <a:ext cx="479875" cy="558614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1"/>
          <p:cNvSpPr txBox="1"/>
          <p:nvPr/>
        </p:nvSpPr>
        <p:spPr>
          <a:xfrm>
            <a:off x="6433993" y="3780330"/>
            <a:ext cx="479875" cy="55861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