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7c7d28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7c7d28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35c06d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35c06d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a7c4bec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a7c4bec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a7c4becb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a7c4becb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through this answer together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Heart Rate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(Downloadable student document)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Biology - KS4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Organisation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Humphries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281575" y="8896875"/>
            <a:ext cx="1006500" cy="139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6096" l="12128" r="11877" t="8637"/>
          <a:stretch/>
        </p:blipFill>
        <p:spPr>
          <a:xfrm>
            <a:off x="6744513" y="3083725"/>
            <a:ext cx="4798975" cy="55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5572115" y="4087575"/>
            <a:ext cx="13581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5572121" y="3425600"/>
            <a:ext cx="31398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5572132" y="4749550"/>
            <a:ext cx="23463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5572124" y="6506125"/>
            <a:ext cx="25503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10800000">
            <a:off x="9946549" y="3425600"/>
            <a:ext cx="26979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10800000">
            <a:off x="10763000" y="4178075"/>
            <a:ext cx="18600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10800000">
            <a:off x="10487050" y="4930550"/>
            <a:ext cx="20931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10800000">
            <a:off x="9946525" y="6506125"/>
            <a:ext cx="2547900" cy="29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312200" y="312485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312200" y="3877325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312200" y="463065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312200" y="613645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3115800" y="312485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3115800" y="3877325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3115800" y="469350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3115800" y="6262150"/>
            <a:ext cx="18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031400" y="8161250"/>
            <a:ext cx="45162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 created by R Humphries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917950" y="24428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Answer the questions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What are the group of cells that control heart rate called? (1)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Where are these cells located in the heart? (1)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What do these cells produce? (1)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What do the cells make the heart do? (1)</a:t>
            </a:r>
            <a:endParaRPr b="1"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What do these cells increase? (1)</a:t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>
                <a:solidFill>
                  <a:srgbClr val="666666"/>
                </a:solidFill>
              </a:rPr>
            </a:br>
            <a:endParaRPr sz="3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3500"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Independent Task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917950" y="24428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Answer the questions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Describe and explain how an artificial pacemaker affects heart rate (3)</a:t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>
                <a:solidFill>
                  <a:srgbClr val="666666"/>
                </a:solidFill>
              </a:rPr>
            </a:br>
            <a:endParaRPr sz="36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3500"/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