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4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15465760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c154657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c15465760_0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c1546576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c15465760_0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c1546576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Number track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Countable resources (cubes, counters, toys)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65dc14254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865dc1425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Number track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Countable resources (cubes, counters, toys)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Numbers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within 15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Counting up to 15 objects and putting them in order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91" name="Google Shape;191;p40"/>
          <p:cNvSpPr txBox="1"/>
          <p:nvPr>
            <p:ph idx="1" type="body"/>
          </p:nvPr>
        </p:nvSpPr>
        <p:spPr>
          <a:xfrm>
            <a:off x="458975" y="1890700"/>
            <a:ext cx="8226000" cy="25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chemeClr val="dk2"/>
                </a:solidFill>
              </a:rPr>
              <a:t>Mathematics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Khaira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566600" y="41493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929762" y="-988862"/>
            <a:ext cx="3247475" cy="720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42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7" name="Google Shape;207;p42"/>
          <p:cNvSpPr txBox="1"/>
          <p:nvPr/>
        </p:nvSpPr>
        <p:spPr>
          <a:xfrm>
            <a:off x="566600" y="41493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842188" y="-922213"/>
            <a:ext cx="3188775" cy="700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4" name="Google Shape;214;p43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2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5" name="Google Shape;215;p43"/>
          <p:cNvSpPr txBox="1"/>
          <p:nvPr/>
        </p:nvSpPr>
        <p:spPr>
          <a:xfrm>
            <a:off x="566600" y="41493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6" name="Google Shape;2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775" y="958150"/>
            <a:ext cx="6272125" cy="326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