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7ACE7A-B63A-4B3C-B2BF-BC8FC177639F}">
  <a:tblStyle styleId="{057ACE7A-B63A-4B3C-B2BF-BC8FC177639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afb6e8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afb6e8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afb6e82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afb6e82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acd18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acd18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afb6e82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dafb6e82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afb6e82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afb6e82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afb6e82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afb6e82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afb6e82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afb6e82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afb6e82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afb6e82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Structures and Bonding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Metallic Bonding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3516075"/>
            <a:ext cx="16452000" cy="532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Robbins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050" y="-340350"/>
            <a:ext cx="14343910" cy="10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430950" y="3792750"/>
            <a:ext cx="167781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For each of the elements below, state which type of bond would be formed. The first two have been done for you.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Explain how the particles are held together in a metal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5" name="Google Shape;95;p16"/>
          <p:cNvGraphicFramePr/>
          <p:nvPr/>
        </p:nvGraphicFramePr>
        <p:xfrm>
          <a:off x="33288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{057ACE7A-B63A-4B3C-B2BF-BC8FC177639F}</a:tableStyleId>
              </a:tblPr>
              <a:tblGrid>
                <a:gridCol w="4399025"/>
                <a:gridCol w="4399025"/>
                <a:gridCol w="43990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Element 1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Element 2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of bond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Metallic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Carbon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Silicon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Covalent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Carbon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Carbon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Lithium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Silver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Fluorine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Magnesium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Chlorine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Magnesium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Calcium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Beryllium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Nitrogen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Phosphorous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917950" y="584200"/>
            <a:ext cx="16452000" cy="825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3.	Explain why metals have high melting and boiling points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4.	Copper is used to make wires for household circuits. Give two reasons why.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5.		Explain why graphite can conduct electricity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6.	Explain why most covalent substances do not conduct electricity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7.		State the conditions under which an ionic substance will conduct electricity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8.	Define malleable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9.		Explain why sodium atoms and potassium atoms cannot form ionic bonds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rgbClr val="000000"/>
                </a:solidFill>
              </a:rPr>
              <a:t>10.	Challenge: which of sodium or magnesium do you think has the highest melting point? Explain your answer.</a:t>
            </a:r>
            <a:endParaRPr i="1"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11.	Explain how electricity is conducted in a metal. To gain full marks you must include a description of the structure and bonding of a metal. (4)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12.	Describe how the structure of an alloy is different from the structure of a pure metal.  (2)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13.	Suggest one reason why coins are not made of pure copper. Do not give cost as a reason. (1)</a:t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14.	Iron is used (as steel) to make the body panels for cars.  Explain how the structure and bonding of iron:</a:t>
            </a:r>
            <a:endParaRPr sz="2200">
              <a:solidFill>
                <a:srgbClr val="000000"/>
              </a:solidFill>
            </a:endParaRPr>
          </a:p>
          <a:p>
            <a:pPr indent="-228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a.    allows the body panels to conduct electricity;</a:t>
            </a:r>
            <a:endParaRPr sz="2200">
              <a:solidFill>
                <a:srgbClr val="000000"/>
              </a:solidFill>
            </a:endParaRPr>
          </a:p>
          <a:p>
            <a:pPr indent="-228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b.    allows the body panels to be bent into shape;</a:t>
            </a:r>
            <a:endParaRPr sz="2200">
              <a:solidFill>
                <a:srgbClr val="000000"/>
              </a:solidFill>
            </a:endParaRPr>
          </a:p>
          <a:p>
            <a:pPr indent="-228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c.    gives the body panels strength. 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917950" y="3566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8" name="Google Shape;108;p18"/>
          <p:cNvGraphicFramePr/>
          <p:nvPr/>
        </p:nvGraphicFramePr>
        <p:xfrm>
          <a:off x="10261600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{057ACE7A-B63A-4B3C-B2BF-BC8FC177639F}</a:tableStyleId>
              </a:tblPr>
              <a:tblGrid>
                <a:gridCol w="2409825"/>
                <a:gridCol w="2409825"/>
                <a:gridCol w="24098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Sodium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Sodium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Metallic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Carbon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Silicon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Covalent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Carbon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Carbon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Covalent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Oxygen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Lithium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Ionic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Silver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Fluorine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Ionic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Magnesium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Chlorine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ionic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Magnesium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Calcium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Metallic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Beryllium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Nitrogen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Ionic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Phosphorous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Oxygen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Covalent</a:t>
                      </a:r>
                      <a:endParaRPr sz="12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" name="Google Shape;109;p18"/>
          <p:cNvSpPr txBox="1"/>
          <p:nvPr/>
        </p:nvSpPr>
        <p:spPr>
          <a:xfrm>
            <a:off x="917950" y="1044775"/>
            <a:ext cx="9449400" cy="85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1.      See right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2.      Layers of positive metal ions with a sea of delocalised electrons held together by 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lectrostatic interaction between positive ions and negative electrons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3.      the electrostatic force between the delocalised electrons and metal ions is strong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4.      It is malleable and conducts electricity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5.      Delocalised electrons are free to move through the graphite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6.      They do not have free ions or delocalised electrons to carry charge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7.      (l) or (aq)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8.      Easy to bend into shape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9.      They both need to lose electrons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10.   Magnesium, more electrons in the sea of delocalised and greater positive charge on the ion means greater strength of electrostatic attraction and more energy required to break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11.   Layers of positive metal ions with a sea of delocalised electrons held together by electrostatic interaction between positive ions and negative electrons. Delocalised electrons can move through the metal and carry charge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12.   It has different sized atoms which disturb the layers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13.   They would be too soft/would corrode too easily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14.   –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a.      Delocalised electrons free to move through the metal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b.      Malleable as layers can slide over each other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c.      Strong force of electrostatic attraction between metal ions and delocalised electrons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917950" y="892800"/>
            <a:ext cx="155553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917950" y="1885700"/>
            <a:ext cx="137013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Metals are used to make a saxophone because they are….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Metals are used bridges because they are….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Metals are used in frying pans  because they are…..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Metals are used in jewellery because they are…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Metals are used in electrical cables because they are….</a:t>
            </a:r>
            <a:endParaRPr/>
          </a:p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918000" y="32671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Metals bond by ______________ bonding. Each atom donates the ______________ in its outside shell forming an _____________. The electrons are ___________________ which means they are able to move freely around. The metal ions and the delocalised electrons are attracted together by ______________________ attraction because they have _______________ charges. The structure formed is a giant _______________ lattice.</a:t>
            </a:r>
            <a:endParaRPr sz="3500"/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Why are pure metals soft?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happens when we make an alloy?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Why is an alloy harder than the pure metal?</a:t>
            </a:r>
            <a:endParaRPr/>
          </a:p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