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Construct an angle bisector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Clasper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Construct the angle bisector for this angle. (If you do not have a printout then draw an 80° angle)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39" name="Google Shape;39;p7"/>
          <p:cNvSpPr txBox="1"/>
          <p:nvPr/>
        </p:nvSpPr>
        <p:spPr>
          <a:xfrm>
            <a:off x="4788438" y="886930"/>
            <a:ext cx="3993957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Construct the angle bisector for this angle. (If you do not have a printout then draw a 120° angle)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Construct an angle bisector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43" name="Google Shape;43;p7"/>
          <p:cNvCxnSpPr/>
          <p:nvPr/>
        </p:nvCxnSpPr>
        <p:spPr>
          <a:xfrm flipH="1">
            <a:off x="1091133" y="2213002"/>
            <a:ext cx="430306" cy="131396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4" name="Google Shape;44;p7"/>
          <p:cNvCxnSpPr/>
          <p:nvPr/>
        </p:nvCxnSpPr>
        <p:spPr>
          <a:xfrm>
            <a:off x="1091133" y="3526971"/>
            <a:ext cx="1398494" cy="161365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5" name="Google Shape;45;p7"/>
          <p:cNvCxnSpPr/>
          <p:nvPr/>
        </p:nvCxnSpPr>
        <p:spPr>
          <a:xfrm>
            <a:off x="5219430" y="2420471"/>
            <a:ext cx="918832" cy="1267865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6" name="Google Shape;46;p7"/>
          <p:cNvCxnSpPr/>
          <p:nvPr/>
        </p:nvCxnSpPr>
        <p:spPr>
          <a:xfrm>
            <a:off x="6138262" y="3688336"/>
            <a:ext cx="1398494" cy="161365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7" name="Google Shape;47;p7"/>
          <p:cNvSpPr/>
          <p:nvPr/>
        </p:nvSpPr>
        <p:spPr>
          <a:xfrm>
            <a:off x="740944" y="3129847"/>
            <a:ext cx="914400" cy="914400"/>
          </a:xfrm>
          <a:prstGeom prst="arc">
            <a:avLst>
              <a:gd fmla="val 16456558" name="adj1"/>
              <a:gd fmla="val 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5654854" y="3249023"/>
            <a:ext cx="914400" cy="914400"/>
          </a:xfrm>
          <a:prstGeom prst="arc">
            <a:avLst>
              <a:gd fmla="val 14243225" name="adj1"/>
              <a:gd fmla="val 288208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4" name="Google Shape;54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Construct the angle bisector for this angle. (If you do not have a printout then draw an 80° angle)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4788438" y="886930"/>
            <a:ext cx="3993957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Construct the angle bisector for this angle. (If you do not have a printout then draw a 120° angle)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9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Construct an angle bisector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3" name="Google Shape;63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65" name="Google Shape;65;p9"/>
          <p:cNvCxnSpPr/>
          <p:nvPr/>
        </p:nvCxnSpPr>
        <p:spPr>
          <a:xfrm flipH="1">
            <a:off x="1091133" y="2213002"/>
            <a:ext cx="430306" cy="131396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6" name="Google Shape;66;p9"/>
          <p:cNvCxnSpPr/>
          <p:nvPr/>
        </p:nvCxnSpPr>
        <p:spPr>
          <a:xfrm>
            <a:off x="1091133" y="3526971"/>
            <a:ext cx="1398494" cy="161365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7" name="Google Shape;67;p9"/>
          <p:cNvCxnSpPr/>
          <p:nvPr/>
        </p:nvCxnSpPr>
        <p:spPr>
          <a:xfrm>
            <a:off x="5219430" y="2420471"/>
            <a:ext cx="918832" cy="1267865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8" name="Google Shape;68;p9"/>
          <p:cNvCxnSpPr/>
          <p:nvPr/>
        </p:nvCxnSpPr>
        <p:spPr>
          <a:xfrm>
            <a:off x="6138262" y="3688336"/>
            <a:ext cx="1398494" cy="161365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9" name="Google Shape;69;p9"/>
          <p:cNvSpPr/>
          <p:nvPr/>
        </p:nvSpPr>
        <p:spPr>
          <a:xfrm>
            <a:off x="740944" y="3129847"/>
            <a:ext cx="914400" cy="914400"/>
          </a:xfrm>
          <a:prstGeom prst="arc">
            <a:avLst>
              <a:gd fmla="val 16456558" name="adj1"/>
              <a:gd fmla="val 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9"/>
          <p:cNvSpPr/>
          <p:nvPr/>
        </p:nvSpPr>
        <p:spPr>
          <a:xfrm>
            <a:off x="5654854" y="3249023"/>
            <a:ext cx="914400" cy="914400"/>
          </a:xfrm>
          <a:prstGeom prst="arc">
            <a:avLst>
              <a:gd fmla="val 14243225" name="adj1"/>
              <a:gd fmla="val 288208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1" name="Google Shape;71;p9"/>
          <p:cNvCxnSpPr/>
          <p:nvPr/>
        </p:nvCxnSpPr>
        <p:spPr>
          <a:xfrm flipH="1" rot="10800000">
            <a:off x="1091133" y="2604708"/>
            <a:ext cx="1619427" cy="922263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72" name="Google Shape;72;p9"/>
          <p:cNvCxnSpPr/>
          <p:nvPr/>
        </p:nvCxnSpPr>
        <p:spPr>
          <a:xfrm flipH="1" rot="10800000">
            <a:off x="6123649" y="2420471"/>
            <a:ext cx="713860" cy="1257779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3" name="Google Shape;73;p9"/>
          <p:cNvSpPr txBox="1"/>
          <p:nvPr/>
        </p:nvSpPr>
        <p:spPr>
          <a:xfrm>
            <a:off x="2978815" y="2420471"/>
            <a:ext cx="147411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Check that the angle is split into two angles the same size</a:t>
            </a:r>
            <a:endParaRPr/>
          </a:p>
        </p:txBody>
      </p:sp>
      <p:sp>
        <p:nvSpPr>
          <p:cNvPr id="74" name="Google Shape;74;p9"/>
          <p:cNvSpPr txBox="1"/>
          <p:nvPr/>
        </p:nvSpPr>
        <p:spPr>
          <a:xfrm>
            <a:off x="6784065" y="2769017"/>
            <a:ext cx="147411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Check that the angle is split into two angles the same size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