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dd59a5f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dd59a5f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dd59a5c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8dd59a5c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d59a5ce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8dd59a5ce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d59a5ce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8dd59a5ce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ryThi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/>
        </p:nvSpPr>
        <p:spPr>
          <a:xfrm>
            <a:off x="830857" y="770705"/>
            <a:ext cx="3624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onnec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830857" y="770705"/>
            <a:ext cx="36249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80" name="Google Shape;80;p15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Independent tas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830857" y="770705"/>
            <a:ext cx="65025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4">
  <p:cSld name="Explor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830857" y="770705"/>
            <a:ext cx="6502500" cy="8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86" name="Google Shape;86;p17"/>
          <p:cNvSpPr txBox="1"/>
          <p:nvPr/>
        </p:nvSpPr>
        <p:spPr>
          <a:xfrm>
            <a:off x="830857" y="9487267"/>
            <a:ext cx="8127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1111000" y="2755150"/>
            <a:ext cx="16452000" cy="4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Solving Linear Simultaneous Equations Graphically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Linear relationships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1070350" y="1042450"/>
            <a:ext cx="16452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Mathematics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1070350" y="8612900"/>
            <a:ext cx="33798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Ms Jones</a:t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832339" y="1863970"/>
            <a:ext cx="141264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Xavier and Yasmin have written number sequences. 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2793" l="56914" r="20456" t="65207"/>
          <a:stretch/>
        </p:blipFill>
        <p:spPr>
          <a:xfrm>
            <a:off x="14162166" y="4064535"/>
            <a:ext cx="1592963" cy="31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 rotWithShape="1">
          <a:blip r:embed="rId4">
            <a:alphaModFix/>
          </a:blip>
          <a:srcRect b="10828" l="70086" r="7284" t="54441"/>
          <a:stretch/>
        </p:blipFill>
        <p:spPr>
          <a:xfrm>
            <a:off x="2309194" y="4064535"/>
            <a:ext cx="1404924" cy="304957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1124585" y="7182285"/>
            <a:ext cx="75027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Xavier:    11, 15, 19, 23, …   </a:t>
            </a: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12262592" y="7182285"/>
            <a:ext cx="138918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Yasmin:    -7, -1, 5, 11, … </a:t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4026877" y="3104715"/>
            <a:ext cx="4325700" cy="2504700"/>
          </a:xfrm>
          <a:prstGeom prst="wedgeRoundRectCallout">
            <a:avLst>
              <a:gd fmla="val -59451" name="adj1"/>
              <a:gd fmla="val 21781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sequence would we get if we added our sequences term-by-term?</a:t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8814816" y="3118633"/>
            <a:ext cx="4655100" cy="2504700"/>
          </a:xfrm>
          <a:prstGeom prst="wedgeRoundRectCallout">
            <a:avLst>
              <a:gd fmla="val 66533" name="adj1"/>
              <a:gd fmla="val 31273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think we can work out any term in the new sequence we form. </a:t>
            </a:r>
            <a:endParaRPr/>
          </a:p>
        </p:txBody>
      </p:sp>
      <p:sp>
        <p:nvSpPr>
          <p:cNvPr id="106" name="Google Shape;106;p19"/>
          <p:cNvSpPr txBox="1"/>
          <p:nvPr/>
        </p:nvSpPr>
        <p:spPr>
          <a:xfrm>
            <a:off x="832339" y="7978820"/>
            <a:ext cx="14126400" cy="7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Use the answer to Xavier’s question to explore Yasmin’s statement.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/>
        </p:nvSpPr>
        <p:spPr>
          <a:xfrm>
            <a:off x="832351" y="1695650"/>
            <a:ext cx="15851400" cy="66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1. The first 5 terms of 2 sequences are: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3, 7, 11, 15, 19									8, 6, 4, 2, 0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10</a:t>
            </a:r>
            <a:r>
              <a:rPr b="0" baseline="3000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term of the sequence formed by adding these two sequences?</a:t>
            </a:r>
            <a:endParaRPr sz="3200"/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20</a:t>
            </a:r>
            <a:r>
              <a:rPr b="0" baseline="3000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term of the sequence formed by subtracting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second sequence from the first?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The n</a:t>
            </a:r>
            <a:r>
              <a:rPr baseline="30000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term of 2 sequences are: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6n - 1									-8n + 4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lphaLcParenR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the 10</a:t>
            </a:r>
            <a:r>
              <a:rPr baseline="30000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term of the sequence formed by adding these two sequences?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AutoNum type="alphaLcParenR"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Decide if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will occur in the sequence formed by adding these sequences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/>
        </p:nvSpPr>
        <p:spPr>
          <a:xfrm>
            <a:off x="973016" y="3657601"/>
            <a:ext cx="14126400" cy="4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Write three sequences that could be added together to form the sequence above, where: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 three are ascending;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 are ascending and one is descending;</a:t>
            </a:r>
            <a:endParaRPr/>
          </a:p>
          <a:p>
            <a:pPr indent="-457200" lvl="0" marL="4572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Char char="•"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two are descending and one is ascending.</a:t>
            </a:r>
            <a:endParaRPr/>
          </a:p>
        </p:txBody>
      </p:sp>
      <p:sp>
        <p:nvSpPr>
          <p:cNvPr id="117" name="Google Shape;117;p21"/>
          <p:cNvSpPr txBox="1"/>
          <p:nvPr/>
        </p:nvSpPr>
        <p:spPr>
          <a:xfrm>
            <a:off x="1693986" y="2031024"/>
            <a:ext cx="14126400" cy="10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5400" u="none" cap="none" strike="noStrike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-9,     -2,     5,     12,     19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