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Medium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1dade2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d1dade2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693e53e78_2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693e53e78_2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693e53e78_2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693e53e78_2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693e53e78_2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693e53e78_2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693e53e78_2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693e53e78_2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693e53e78_2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693e53e78_2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693e53e78_2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693e53e78_2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693e53e78_2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693e53e78_2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693e53e78_2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8693e53e78_2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693e53e78_2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693e53e78_2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1" name="Google Shape;131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2" name="Google Shape;132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4" name="Google Shape;164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8" name="Google Shape;168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9" name="Google Shape;169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3" name="Google Shape;183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7" name="Google Shape;187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8" name="Google Shape;188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92" name="Google Shape;192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6" name="Google Shape;126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idx="4294967295" type="ctrTitle"/>
          </p:nvPr>
        </p:nvSpPr>
        <p:spPr>
          <a:xfrm>
            <a:off x="458975" y="1237625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Lesson 1: Matching coins to templates</a:t>
            </a:r>
            <a:endParaRPr sz="28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Lesson 1 of 4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200" name="Google Shape;200;p39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Numeracy: Money - Building Understanding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201" name="Google Shape;201;p39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Helen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3" name="Google Shape;383;p48"/>
          <p:cNvSpPr txBox="1"/>
          <p:nvPr/>
        </p:nvSpPr>
        <p:spPr>
          <a:xfrm>
            <a:off x="71450" y="179725"/>
            <a:ext cx="7036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Which coin is missing?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48"/>
          <p:cNvSpPr/>
          <p:nvPr/>
        </p:nvSpPr>
        <p:spPr>
          <a:xfrm>
            <a:off x="652200" y="139292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8"/>
          <p:cNvSpPr txBox="1"/>
          <p:nvPr/>
        </p:nvSpPr>
        <p:spPr>
          <a:xfrm>
            <a:off x="637950" y="1831400"/>
            <a:ext cx="57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48"/>
          <p:cNvSpPr/>
          <p:nvPr/>
        </p:nvSpPr>
        <p:spPr>
          <a:xfrm>
            <a:off x="1467650" y="1328125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8"/>
          <p:cNvSpPr txBox="1"/>
          <p:nvPr/>
        </p:nvSpPr>
        <p:spPr>
          <a:xfrm>
            <a:off x="1532450" y="183395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48"/>
          <p:cNvSpPr/>
          <p:nvPr/>
        </p:nvSpPr>
        <p:spPr>
          <a:xfrm>
            <a:off x="3141450" y="1364125"/>
            <a:ext cx="504000" cy="50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8"/>
          <p:cNvSpPr txBox="1"/>
          <p:nvPr/>
        </p:nvSpPr>
        <p:spPr>
          <a:xfrm>
            <a:off x="3090600" y="1833950"/>
            <a:ext cx="820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48"/>
          <p:cNvSpPr/>
          <p:nvPr/>
        </p:nvSpPr>
        <p:spPr>
          <a:xfrm>
            <a:off x="4086500" y="1418125"/>
            <a:ext cx="396000" cy="396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8"/>
          <p:cNvSpPr/>
          <p:nvPr/>
        </p:nvSpPr>
        <p:spPr>
          <a:xfrm>
            <a:off x="5001525" y="1183213"/>
            <a:ext cx="630000" cy="630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8"/>
          <p:cNvSpPr txBox="1"/>
          <p:nvPr/>
        </p:nvSpPr>
        <p:spPr>
          <a:xfrm>
            <a:off x="3904313" y="1807838"/>
            <a:ext cx="1054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48"/>
          <p:cNvSpPr txBox="1"/>
          <p:nvPr/>
        </p:nvSpPr>
        <p:spPr>
          <a:xfrm>
            <a:off x="5001525" y="1807838"/>
            <a:ext cx="8886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48"/>
          <p:cNvSpPr/>
          <p:nvPr/>
        </p:nvSpPr>
        <p:spPr>
          <a:xfrm>
            <a:off x="6953425" y="1240675"/>
            <a:ext cx="630000" cy="63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8"/>
          <p:cNvSpPr/>
          <p:nvPr/>
        </p:nvSpPr>
        <p:spPr>
          <a:xfrm>
            <a:off x="7045225" y="133247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8"/>
          <p:cNvSpPr/>
          <p:nvPr/>
        </p:nvSpPr>
        <p:spPr>
          <a:xfrm>
            <a:off x="6004463" y="1364125"/>
            <a:ext cx="576000" cy="504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8"/>
          <p:cNvSpPr/>
          <p:nvPr/>
        </p:nvSpPr>
        <p:spPr>
          <a:xfrm>
            <a:off x="6094463" y="1436125"/>
            <a:ext cx="396000" cy="360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8"/>
          <p:cNvSpPr txBox="1"/>
          <p:nvPr/>
        </p:nvSpPr>
        <p:spPr>
          <a:xfrm>
            <a:off x="6090588" y="1833950"/>
            <a:ext cx="576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£1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48"/>
          <p:cNvSpPr txBox="1"/>
          <p:nvPr/>
        </p:nvSpPr>
        <p:spPr>
          <a:xfrm>
            <a:off x="7039825" y="183650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£2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7" name="Google Shape;207;p40"/>
          <p:cNvSpPr txBox="1"/>
          <p:nvPr/>
        </p:nvSpPr>
        <p:spPr>
          <a:xfrm>
            <a:off x="171775" y="0"/>
            <a:ext cx="7036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Colour in the coin templates below</a:t>
            </a:r>
            <a:endParaRPr b="1" sz="28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40"/>
          <p:cNvSpPr/>
          <p:nvPr/>
        </p:nvSpPr>
        <p:spPr>
          <a:xfrm>
            <a:off x="682325" y="176057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0"/>
          <p:cNvSpPr txBox="1"/>
          <p:nvPr/>
        </p:nvSpPr>
        <p:spPr>
          <a:xfrm>
            <a:off x="668075" y="2199050"/>
            <a:ext cx="57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40"/>
          <p:cNvSpPr/>
          <p:nvPr/>
        </p:nvSpPr>
        <p:spPr>
          <a:xfrm>
            <a:off x="1497775" y="1695775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0"/>
          <p:cNvSpPr txBox="1"/>
          <p:nvPr/>
        </p:nvSpPr>
        <p:spPr>
          <a:xfrm>
            <a:off x="1562575" y="220160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40"/>
          <p:cNvSpPr/>
          <p:nvPr/>
        </p:nvSpPr>
        <p:spPr>
          <a:xfrm>
            <a:off x="2442675" y="1803775"/>
            <a:ext cx="360000" cy="36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0"/>
          <p:cNvSpPr txBox="1"/>
          <p:nvPr/>
        </p:nvSpPr>
        <p:spPr>
          <a:xfrm>
            <a:off x="2334525" y="2201600"/>
            <a:ext cx="7851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40"/>
          <p:cNvSpPr/>
          <p:nvPr/>
        </p:nvSpPr>
        <p:spPr>
          <a:xfrm>
            <a:off x="3171575" y="1731775"/>
            <a:ext cx="504000" cy="50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0"/>
          <p:cNvSpPr txBox="1"/>
          <p:nvPr/>
        </p:nvSpPr>
        <p:spPr>
          <a:xfrm>
            <a:off x="3120725" y="2201600"/>
            <a:ext cx="820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40"/>
          <p:cNvSpPr/>
          <p:nvPr/>
        </p:nvSpPr>
        <p:spPr>
          <a:xfrm>
            <a:off x="4116625" y="1785775"/>
            <a:ext cx="396000" cy="396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0"/>
          <p:cNvSpPr/>
          <p:nvPr/>
        </p:nvSpPr>
        <p:spPr>
          <a:xfrm>
            <a:off x="5031650" y="1550863"/>
            <a:ext cx="630000" cy="630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0"/>
          <p:cNvSpPr txBox="1"/>
          <p:nvPr/>
        </p:nvSpPr>
        <p:spPr>
          <a:xfrm>
            <a:off x="3934438" y="2175488"/>
            <a:ext cx="1054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5031650" y="2175488"/>
            <a:ext cx="8886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40"/>
          <p:cNvSpPr/>
          <p:nvPr/>
        </p:nvSpPr>
        <p:spPr>
          <a:xfrm>
            <a:off x="6897200" y="1608325"/>
            <a:ext cx="630000" cy="63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0"/>
          <p:cNvSpPr/>
          <p:nvPr/>
        </p:nvSpPr>
        <p:spPr>
          <a:xfrm>
            <a:off x="6989000" y="170012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0"/>
          <p:cNvSpPr/>
          <p:nvPr/>
        </p:nvSpPr>
        <p:spPr>
          <a:xfrm>
            <a:off x="6034588" y="1731775"/>
            <a:ext cx="576000" cy="504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0"/>
          <p:cNvSpPr/>
          <p:nvPr/>
        </p:nvSpPr>
        <p:spPr>
          <a:xfrm>
            <a:off x="6124588" y="1803775"/>
            <a:ext cx="396000" cy="360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0"/>
          <p:cNvSpPr txBox="1"/>
          <p:nvPr/>
        </p:nvSpPr>
        <p:spPr>
          <a:xfrm>
            <a:off x="6120713" y="2201600"/>
            <a:ext cx="576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£1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6983600" y="220415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£2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1" name="Google Shape;231;p41"/>
          <p:cNvSpPr txBox="1"/>
          <p:nvPr/>
        </p:nvSpPr>
        <p:spPr>
          <a:xfrm>
            <a:off x="71450" y="179725"/>
            <a:ext cx="7036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Which coin is missing?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41"/>
          <p:cNvSpPr/>
          <p:nvPr/>
        </p:nvSpPr>
        <p:spPr>
          <a:xfrm>
            <a:off x="1467650" y="1328125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1"/>
          <p:cNvSpPr txBox="1"/>
          <p:nvPr/>
        </p:nvSpPr>
        <p:spPr>
          <a:xfrm>
            <a:off x="1532450" y="183395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41"/>
          <p:cNvSpPr/>
          <p:nvPr/>
        </p:nvSpPr>
        <p:spPr>
          <a:xfrm>
            <a:off x="2412550" y="1436125"/>
            <a:ext cx="360000" cy="36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1"/>
          <p:cNvSpPr txBox="1"/>
          <p:nvPr/>
        </p:nvSpPr>
        <p:spPr>
          <a:xfrm>
            <a:off x="2304400" y="1833950"/>
            <a:ext cx="7851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41"/>
          <p:cNvSpPr/>
          <p:nvPr/>
        </p:nvSpPr>
        <p:spPr>
          <a:xfrm>
            <a:off x="3141450" y="1364125"/>
            <a:ext cx="504000" cy="50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1"/>
          <p:cNvSpPr txBox="1"/>
          <p:nvPr/>
        </p:nvSpPr>
        <p:spPr>
          <a:xfrm>
            <a:off x="3090600" y="1833950"/>
            <a:ext cx="820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41"/>
          <p:cNvSpPr/>
          <p:nvPr/>
        </p:nvSpPr>
        <p:spPr>
          <a:xfrm>
            <a:off x="4086500" y="1418125"/>
            <a:ext cx="396000" cy="396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1"/>
          <p:cNvSpPr/>
          <p:nvPr/>
        </p:nvSpPr>
        <p:spPr>
          <a:xfrm>
            <a:off x="5001525" y="1183213"/>
            <a:ext cx="630000" cy="630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1"/>
          <p:cNvSpPr txBox="1"/>
          <p:nvPr/>
        </p:nvSpPr>
        <p:spPr>
          <a:xfrm>
            <a:off x="3904313" y="1807838"/>
            <a:ext cx="1054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41"/>
          <p:cNvSpPr txBox="1"/>
          <p:nvPr/>
        </p:nvSpPr>
        <p:spPr>
          <a:xfrm>
            <a:off x="5001525" y="1807838"/>
            <a:ext cx="8886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41"/>
          <p:cNvSpPr/>
          <p:nvPr/>
        </p:nvSpPr>
        <p:spPr>
          <a:xfrm>
            <a:off x="6953425" y="1240675"/>
            <a:ext cx="630000" cy="63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1"/>
          <p:cNvSpPr/>
          <p:nvPr/>
        </p:nvSpPr>
        <p:spPr>
          <a:xfrm>
            <a:off x="7045225" y="133247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1"/>
          <p:cNvSpPr/>
          <p:nvPr/>
        </p:nvSpPr>
        <p:spPr>
          <a:xfrm>
            <a:off x="6004463" y="1364125"/>
            <a:ext cx="576000" cy="504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1"/>
          <p:cNvSpPr/>
          <p:nvPr/>
        </p:nvSpPr>
        <p:spPr>
          <a:xfrm>
            <a:off x="6094463" y="1436125"/>
            <a:ext cx="396000" cy="360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1"/>
          <p:cNvSpPr txBox="1"/>
          <p:nvPr/>
        </p:nvSpPr>
        <p:spPr>
          <a:xfrm>
            <a:off x="6090588" y="1833950"/>
            <a:ext cx="576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£1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41"/>
          <p:cNvSpPr txBox="1"/>
          <p:nvPr/>
        </p:nvSpPr>
        <p:spPr>
          <a:xfrm>
            <a:off x="7039825" y="183650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£2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3" name="Google Shape;253;p42"/>
          <p:cNvSpPr txBox="1"/>
          <p:nvPr/>
        </p:nvSpPr>
        <p:spPr>
          <a:xfrm>
            <a:off x="71450" y="179725"/>
            <a:ext cx="7036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Which coin is missing?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2"/>
          <p:cNvSpPr/>
          <p:nvPr/>
        </p:nvSpPr>
        <p:spPr>
          <a:xfrm>
            <a:off x="652200" y="139292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2"/>
          <p:cNvSpPr txBox="1"/>
          <p:nvPr/>
        </p:nvSpPr>
        <p:spPr>
          <a:xfrm>
            <a:off x="637950" y="1831400"/>
            <a:ext cx="57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42"/>
          <p:cNvSpPr/>
          <p:nvPr/>
        </p:nvSpPr>
        <p:spPr>
          <a:xfrm>
            <a:off x="1467650" y="1328125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2"/>
          <p:cNvSpPr txBox="1"/>
          <p:nvPr/>
        </p:nvSpPr>
        <p:spPr>
          <a:xfrm>
            <a:off x="1532450" y="183395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42"/>
          <p:cNvSpPr/>
          <p:nvPr/>
        </p:nvSpPr>
        <p:spPr>
          <a:xfrm>
            <a:off x="2412550" y="1436125"/>
            <a:ext cx="360000" cy="36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2"/>
          <p:cNvSpPr txBox="1"/>
          <p:nvPr/>
        </p:nvSpPr>
        <p:spPr>
          <a:xfrm>
            <a:off x="2304400" y="1833950"/>
            <a:ext cx="7851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42"/>
          <p:cNvSpPr/>
          <p:nvPr/>
        </p:nvSpPr>
        <p:spPr>
          <a:xfrm>
            <a:off x="3141450" y="1364125"/>
            <a:ext cx="504000" cy="50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2"/>
          <p:cNvSpPr txBox="1"/>
          <p:nvPr/>
        </p:nvSpPr>
        <p:spPr>
          <a:xfrm>
            <a:off x="3090600" y="1833950"/>
            <a:ext cx="820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42"/>
          <p:cNvSpPr/>
          <p:nvPr/>
        </p:nvSpPr>
        <p:spPr>
          <a:xfrm>
            <a:off x="5001525" y="1183213"/>
            <a:ext cx="630000" cy="630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2"/>
          <p:cNvSpPr txBox="1"/>
          <p:nvPr/>
        </p:nvSpPr>
        <p:spPr>
          <a:xfrm>
            <a:off x="5001525" y="1807838"/>
            <a:ext cx="8886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42"/>
          <p:cNvSpPr/>
          <p:nvPr/>
        </p:nvSpPr>
        <p:spPr>
          <a:xfrm>
            <a:off x="6953425" y="1240675"/>
            <a:ext cx="630000" cy="63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2"/>
          <p:cNvSpPr/>
          <p:nvPr/>
        </p:nvSpPr>
        <p:spPr>
          <a:xfrm>
            <a:off x="7045225" y="133247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2"/>
          <p:cNvSpPr/>
          <p:nvPr/>
        </p:nvSpPr>
        <p:spPr>
          <a:xfrm>
            <a:off x="6004463" y="1364125"/>
            <a:ext cx="576000" cy="504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2"/>
          <p:cNvSpPr/>
          <p:nvPr/>
        </p:nvSpPr>
        <p:spPr>
          <a:xfrm>
            <a:off x="6094463" y="1436125"/>
            <a:ext cx="396000" cy="360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2"/>
          <p:cNvSpPr txBox="1"/>
          <p:nvPr/>
        </p:nvSpPr>
        <p:spPr>
          <a:xfrm>
            <a:off x="6090588" y="1833950"/>
            <a:ext cx="576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£1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7039825" y="183650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£2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5" name="Google Shape;275;p43"/>
          <p:cNvSpPr txBox="1"/>
          <p:nvPr/>
        </p:nvSpPr>
        <p:spPr>
          <a:xfrm>
            <a:off x="71450" y="179725"/>
            <a:ext cx="7036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Which coin is missing?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43"/>
          <p:cNvSpPr/>
          <p:nvPr/>
        </p:nvSpPr>
        <p:spPr>
          <a:xfrm>
            <a:off x="652200" y="139292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3"/>
          <p:cNvSpPr txBox="1"/>
          <p:nvPr/>
        </p:nvSpPr>
        <p:spPr>
          <a:xfrm>
            <a:off x="637950" y="1831400"/>
            <a:ext cx="57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43"/>
          <p:cNvSpPr/>
          <p:nvPr/>
        </p:nvSpPr>
        <p:spPr>
          <a:xfrm>
            <a:off x="1467650" y="1328125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3"/>
          <p:cNvSpPr txBox="1"/>
          <p:nvPr/>
        </p:nvSpPr>
        <p:spPr>
          <a:xfrm>
            <a:off x="1532450" y="183395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43"/>
          <p:cNvSpPr/>
          <p:nvPr/>
        </p:nvSpPr>
        <p:spPr>
          <a:xfrm>
            <a:off x="2412550" y="1436125"/>
            <a:ext cx="360000" cy="36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3"/>
          <p:cNvSpPr txBox="1"/>
          <p:nvPr/>
        </p:nvSpPr>
        <p:spPr>
          <a:xfrm>
            <a:off x="2304400" y="1833950"/>
            <a:ext cx="7851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43"/>
          <p:cNvSpPr/>
          <p:nvPr/>
        </p:nvSpPr>
        <p:spPr>
          <a:xfrm>
            <a:off x="3141450" y="1364125"/>
            <a:ext cx="504000" cy="50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3"/>
          <p:cNvSpPr txBox="1"/>
          <p:nvPr/>
        </p:nvSpPr>
        <p:spPr>
          <a:xfrm>
            <a:off x="3090600" y="1833950"/>
            <a:ext cx="820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3"/>
          <p:cNvSpPr/>
          <p:nvPr/>
        </p:nvSpPr>
        <p:spPr>
          <a:xfrm>
            <a:off x="4086500" y="1418125"/>
            <a:ext cx="396000" cy="396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3"/>
          <p:cNvSpPr/>
          <p:nvPr/>
        </p:nvSpPr>
        <p:spPr>
          <a:xfrm>
            <a:off x="5001525" y="1183213"/>
            <a:ext cx="630000" cy="630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3"/>
          <p:cNvSpPr txBox="1"/>
          <p:nvPr/>
        </p:nvSpPr>
        <p:spPr>
          <a:xfrm>
            <a:off x="3904313" y="1807838"/>
            <a:ext cx="1054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5001525" y="1807838"/>
            <a:ext cx="8886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43"/>
          <p:cNvSpPr/>
          <p:nvPr/>
        </p:nvSpPr>
        <p:spPr>
          <a:xfrm>
            <a:off x="6004463" y="1364125"/>
            <a:ext cx="576000" cy="504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3"/>
          <p:cNvSpPr/>
          <p:nvPr/>
        </p:nvSpPr>
        <p:spPr>
          <a:xfrm>
            <a:off x="6094463" y="1436125"/>
            <a:ext cx="396000" cy="360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3"/>
          <p:cNvSpPr txBox="1"/>
          <p:nvPr/>
        </p:nvSpPr>
        <p:spPr>
          <a:xfrm>
            <a:off x="6090588" y="1833950"/>
            <a:ext cx="576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£1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6" name="Google Shape;296;p44"/>
          <p:cNvSpPr txBox="1"/>
          <p:nvPr/>
        </p:nvSpPr>
        <p:spPr>
          <a:xfrm>
            <a:off x="71450" y="179725"/>
            <a:ext cx="7036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Which coin is missing?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44"/>
          <p:cNvSpPr/>
          <p:nvPr/>
        </p:nvSpPr>
        <p:spPr>
          <a:xfrm>
            <a:off x="652200" y="139292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4"/>
          <p:cNvSpPr txBox="1"/>
          <p:nvPr/>
        </p:nvSpPr>
        <p:spPr>
          <a:xfrm>
            <a:off x="637950" y="1831400"/>
            <a:ext cx="57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44"/>
          <p:cNvSpPr/>
          <p:nvPr/>
        </p:nvSpPr>
        <p:spPr>
          <a:xfrm>
            <a:off x="2412550" y="1436125"/>
            <a:ext cx="360000" cy="36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4"/>
          <p:cNvSpPr txBox="1"/>
          <p:nvPr/>
        </p:nvSpPr>
        <p:spPr>
          <a:xfrm>
            <a:off x="2304400" y="1833950"/>
            <a:ext cx="7851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44"/>
          <p:cNvSpPr/>
          <p:nvPr/>
        </p:nvSpPr>
        <p:spPr>
          <a:xfrm>
            <a:off x="3141450" y="1364125"/>
            <a:ext cx="504000" cy="50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4"/>
          <p:cNvSpPr txBox="1"/>
          <p:nvPr/>
        </p:nvSpPr>
        <p:spPr>
          <a:xfrm>
            <a:off x="3090600" y="1833950"/>
            <a:ext cx="820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44"/>
          <p:cNvSpPr/>
          <p:nvPr/>
        </p:nvSpPr>
        <p:spPr>
          <a:xfrm>
            <a:off x="4086500" y="1418125"/>
            <a:ext cx="396000" cy="396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4"/>
          <p:cNvSpPr/>
          <p:nvPr/>
        </p:nvSpPr>
        <p:spPr>
          <a:xfrm>
            <a:off x="5001525" y="1183213"/>
            <a:ext cx="630000" cy="630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4"/>
          <p:cNvSpPr txBox="1"/>
          <p:nvPr/>
        </p:nvSpPr>
        <p:spPr>
          <a:xfrm>
            <a:off x="3904313" y="1807838"/>
            <a:ext cx="1054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4"/>
          <p:cNvSpPr txBox="1"/>
          <p:nvPr/>
        </p:nvSpPr>
        <p:spPr>
          <a:xfrm>
            <a:off x="5001525" y="1807838"/>
            <a:ext cx="8886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44"/>
          <p:cNvSpPr/>
          <p:nvPr/>
        </p:nvSpPr>
        <p:spPr>
          <a:xfrm>
            <a:off x="6953425" y="1240675"/>
            <a:ext cx="630000" cy="63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4"/>
          <p:cNvSpPr/>
          <p:nvPr/>
        </p:nvSpPr>
        <p:spPr>
          <a:xfrm>
            <a:off x="7045225" y="133247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4"/>
          <p:cNvSpPr/>
          <p:nvPr/>
        </p:nvSpPr>
        <p:spPr>
          <a:xfrm>
            <a:off x="6004463" y="1364125"/>
            <a:ext cx="576000" cy="504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4"/>
          <p:cNvSpPr/>
          <p:nvPr/>
        </p:nvSpPr>
        <p:spPr>
          <a:xfrm>
            <a:off x="6094463" y="1436125"/>
            <a:ext cx="396000" cy="360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4"/>
          <p:cNvSpPr txBox="1"/>
          <p:nvPr/>
        </p:nvSpPr>
        <p:spPr>
          <a:xfrm>
            <a:off x="6090588" y="1833950"/>
            <a:ext cx="576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£1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4"/>
          <p:cNvSpPr txBox="1"/>
          <p:nvPr/>
        </p:nvSpPr>
        <p:spPr>
          <a:xfrm>
            <a:off x="7039825" y="183650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£2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8" name="Google Shape;318;p45"/>
          <p:cNvSpPr txBox="1"/>
          <p:nvPr/>
        </p:nvSpPr>
        <p:spPr>
          <a:xfrm>
            <a:off x="71450" y="179725"/>
            <a:ext cx="7036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Which coin is missing?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5"/>
          <p:cNvSpPr/>
          <p:nvPr/>
        </p:nvSpPr>
        <p:spPr>
          <a:xfrm>
            <a:off x="652200" y="139292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5"/>
          <p:cNvSpPr txBox="1"/>
          <p:nvPr/>
        </p:nvSpPr>
        <p:spPr>
          <a:xfrm>
            <a:off x="637950" y="1831400"/>
            <a:ext cx="57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45"/>
          <p:cNvSpPr/>
          <p:nvPr/>
        </p:nvSpPr>
        <p:spPr>
          <a:xfrm>
            <a:off x="1467650" y="1328125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5"/>
          <p:cNvSpPr txBox="1"/>
          <p:nvPr/>
        </p:nvSpPr>
        <p:spPr>
          <a:xfrm>
            <a:off x="1532450" y="183395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45"/>
          <p:cNvSpPr/>
          <p:nvPr/>
        </p:nvSpPr>
        <p:spPr>
          <a:xfrm>
            <a:off x="2412550" y="1436125"/>
            <a:ext cx="360000" cy="36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5"/>
          <p:cNvSpPr txBox="1"/>
          <p:nvPr/>
        </p:nvSpPr>
        <p:spPr>
          <a:xfrm>
            <a:off x="2304400" y="1833950"/>
            <a:ext cx="7851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45"/>
          <p:cNvSpPr/>
          <p:nvPr/>
        </p:nvSpPr>
        <p:spPr>
          <a:xfrm>
            <a:off x="4086500" y="1418125"/>
            <a:ext cx="396000" cy="396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5"/>
          <p:cNvSpPr/>
          <p:nvPr/>
        </p:nvSpPr>
        <p:spPr>
          <a:xfrm>
            <a:off x="5001525" y="1183213"/>
            <a:ext cx="630000" cy="630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5"/>
          <p:cNvSpPr txBox="1"/>
          <p:nvPr/>
        </p:nvSpPr>
        <p:spPr>
          <a:xfrm>
            <a:off x="3904313" y="1807838"/>
            <a:ext cx="1054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45"/>
          <p:cNvSpPr txBox="1"/>
          <p:nvPr/>
        </p:nvSpPr>
        <p:spPr>
          <a:xfrm>
            <a:off x="5001525" y="1807838"/>
            <a:ext cx="8886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45"/>
          <p:cNvSpPr/>
          <p:nvPr/>
        </p:nvSpPr>
        <p:spPr>
          <a:xfrm>
            <a:off x="6953425" y="1240675"/>
            <a:ext cx="630000" cy="63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5"/>
          <p:cNvSpPr/>
          <p:nvPr/>
        </p:nvSpPr>
        <p:spPr>
          <a:xfrm>
            <a:off x="7045225" y="133247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5"/>
          <p:cNvSpPr/>
          <p:nvPr/>
        </p:nvSpPr>
        <p:spPr>
          <a:xfrm>
            <a:off x="6004463" y="1364125"/>
            <a:ext cx="576000" cy="504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5"/>
          <p:cNvSpPr/>
          <p:nvPr/>
        </p:nvSpPr>
        <p:spPr>
          <a:xfrm>
            <a:off x="6094463" y="1436125"/>
            <a:ext cx="396000" cy="360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5"/>
          <p:cNvSpPr txBox="1"/>
          <p:nvPr/>
        </p:nvSpPr>
        <p:spPr>
          <a:xfrm>
            <a:off x="6090588" y="1833950"/>
            <a:ext cx="576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£1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45"/>
          <p:cNvSpPr txBox="1"/>
          <p:nvPr/>
        </p:nvSpPr>
        <p:spPr>
          <a:xfrm>
            <a:off x="7039825" y="183650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£2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0" name="Google Shape;340;p46"/>
          <p:cNvSpPr txBox="1"/>
          <p:nvPr/>
        </p:nvSpPr>
        <p:spPr>
          <a:xfrm>
            <a:off x="71450" y="179725"/>
            <a:ext cx="7036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Which coin is missing?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46"/>
          <p:cNvSpPr/>
          <p:nvPr/>
        </p:nvSpPr>
        <p:spPr>
          <a:xfrm>
            <a:off x="652200" y="139292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6"/>
          <p:cNvSpPr txBox="1"/>
          <p:nvPr/>
        </p:nvSpPr>
        <p:spPr>
          <a:xfrm>
            <a:off x="637950" y="1831400"/>
            <a:ext cx="57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46"/>
          <p:cNvSpPr/>
          <p:nvPr/>
        </p:nvSpPr>
        <p:spPr>
          <a:xfrm>
            <a:off x="1467650" y="1328125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6"/>
          <p:cNvSpPr txBox="1"/>
          <p:nvPr/>
        </p:nvSpPr>
        <p:spPr>
          <a:xfrm>
            <a:off x="1532450" y="183395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46"/>
          <p:cNvSpPr/>
          <p:nvPr/>
        </p:nvSpPr>
        <p:spPr>
          <a:xfrm>
            <a:off x="2412550" y="1436125"/>
            <a:ext cx="360000" cy="36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6"/>
          <p:cNvSpPr txBox="1"/>
          <p:nvPr/>
        </p:nvSpPr>
        <p:spPr>
          <a:xfrm>
            <a:off x="2304400" y="1833950"/>
            <a:ext cx="7851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46"/>
          <p:cNvSpPr/>
          <p:nvPr/>
        </p:nvSpPr>
        <p:spPr>
          <a:xfrm>
            <a:off x="3141450" y="1364125"/>
            <a:ext cx="504000" cy="50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6"/>
          <p:cNvSpPr txBox="1"/>
          <p:nvPr/>
        </p:nvSpPr>
        <p:spPr>
          <a:xfrm>
            <a:off x="3090600" y="1833950"/>
            <a:ext cx="820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46"/>
          <p:cNvSpPr/>
          <p:nvPr/>
        </p:nvSpPr>
        <p:spPr>
          <a:xfrm>
            <a:off x="4086500" y="1418125"/>
            <a:ext cx="396000" cy="396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6"/>
          <p:cNvSpPr txBox="1"/>
          <p:nvPr/>
        </p:nvSpPr>
        <p:spPr>
          <a:xfrm>
            <a:off x="3904313" y="1807838"/>
            <a:ext cx="1054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1" name="Google Shape;351;p46"/>
          <p:cNvSpPr/>
          <p:nvPr/>
        </p:nvSpPr>
        <p:spPr>
          <a:xfrm>
            <a:off x="6953425" y="1240675"/>
            <a:ext cx="630000" cy="63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6"/>
          <p:cNvSpPr/>
          <p:nvPr/>
        </p:nvSpPr>
        <p:spPr>
          <a:xfrm>
            <a:off x="7045225" y="133247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6"/>
          <p:cNvSpPr/>
          <p:nvPr/>
        </p:nvSpPr>
        <p:spPr>
          <a:xfrm>
            <a:off x="6004463" y="1364125"/>
            <a:ext cx="576000" cy="504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6"/>
          <p:cNvSpPr/>
          <p:nvPr/>
        </p:nvSpPr>
        <p:spPr>
          <a:xfrm>
            <a:off x="6094463" y="1436125"/>
            <a:ext cx="396000" cy="360000"/>
          </a:xfrm>
          <a:prstGeom prst="dodecagon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6"/>
          <p:cNvSpPr txBox="1"/>
          <p:nvPr/>
        </p:nvSpPr>
        <p:spPr>
          <a:xfrm>
            <a:off x="6090588" y="1833950"/>
            <a:ext cx="576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£1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46"/>
          <p:cNvSpPr txBox="1"/>
          <p:nvPr/>
        </p:nvSpPr>
        <p:spPr>
          <a:xfrm>
            <a:off x="7039825" y="183650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£2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2" name="Google Shape;362;p47"/>
          <p:cNvSpPr txBox="1"/>
          <p:nvPr/>
        </p:nvSpPr>
        <p:spPr>
          <a:xfrm>
            <a:off x="71450" y="179725"/>
            <a:ext cx="70368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Which coin is missing?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47"/>
          <p:cNvSpPr/>
          <p:nvPr/>
        </p:nvSpPr>
        <p:spPr>
          <a:xfrm>
            <a:off x="652200" y="139292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7"/>
          <p:cNvSpPr txBox="1"/>
          <p:nvPr/>
        </p:nvSpPr>
        <p:spPr>
          <a:xfrm>
            <a:off x="637950" y="1831400"/>
            <a:ext cx="57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/>
          <p:nvPr/>
        </p:nvSpPr>
        <p:spPr>
          <a:xfrm>
            <a:off x="1467650" y="1328125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7"/>
          <p:cNvSpPr txBox="1"/>
          <p:nvPr/>
        </p:nvSpPr>
        <p:spPr>
          <a:xfrm>
            <a:off x="1532450" y="183395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47"/>
          <p:cNvSpPr/>
          <p:nvPr/>
        </p:nvSpPr>
        <p:spPr>
          <a:xfrm>
            <a:off x="2412550" y="1436125"/>
            <a:ext cx="360000" cy="36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7"/>
          <p:cNvSpPr txBox="1"/>
          <p:nvPr/>
        </p:nvSpPr>
        <p:spPr>
          <a:xfrm>
            <a:off x="2304400" y="1833950"/>
            <a:ext cx="7851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47"/>
          <p:cNvSpPr/>
          <p:nvPr/>
        </p:nvSpPr>
        <p:spPr>
          <a:xfrm>
            <a:off x="3141450" y="1364125"/>
            <a:ext cx="504000" cy="50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7"/>
          <p:cNvSpPr txBox="1"/>
          <p:nvPr/>
        </p:nvSpPr>
        <p:spPr>
          <a:xfrm>
            <a:off x="3090600" y="1833950"/>
            <a:ext cx="820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47"/>
          <p:cNvSpPr/>
          <p:nvPr/>
        </p:nvSpPr>
        <p:spPr>
          <a:xfrm>
            <a:off x="4086500" y="1418125"/>
            <a:ext cx="396000" cy="396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7"/>
          <p:cNvSpPr/>
          <p:nvPr/>
        </p:nvSpPr>
        <p:spPr>
          <a:xfrm>
            <a:off x="5001525" y="1183213"/>
            <a:ext cx="630000" cy="630000"/>
          </a:xfrm>
          <a:prstGeom prst="heptagon">
            <a:avLst>
              <a:gd fmla="val 102572" name="hf"/>
              <a:gd fmla="val 105210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7"/>
          <p:cNvSpPr txBox="1"/>
          <p:nvPr/>
        </p:nvSpPr>
        <p:spPr>
          <a:xfrm>
            <a:off x="3904313" y="1807838"/>
            <a:ext cx="10548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47"/>
          <p:cNvSpPr txBox="1"/>
          <p:nvPr/>
        </p:nvSpPr>
        <p:spPr>
          <a:xfrm>
            <a:off x="5001525" y="1807838"/>
            <a:ext cx="8886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50p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47"/>
          <p:cNvSpPr/>
          <p:nvPr/>
        </p:nvSpPr>
        <p:spPr>
          <a:xfrm>
            <a:off x="6953425" y="1240675"/>
            <a:ext cx="630000" cy="63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7"/>
          <p:cNvSpPr/>
          <p:nvPr/>
        </p:nvSpPr>
        <p:spPr>
          <a:xfrm>
            <a:off x="7045225" y="1332475"/>
            <a:ext cx="446400" cy="44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7"/>
          <p:cNvSpPr txBox="1"/>
          <p:nvPr/>
        </p:nvSpPr>
        <p:spPr>
          <a:xfrm>
            <a:off x="7039825" y="1836500"/>
            <a:ext cx="72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£2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