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74300" y="1825250"/>
            <a:ext cx="7707000" cy="10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rgbClr val="4A3142"/>
                </a:solidFill>
              </a:rPr>
              <a:t>Substitute a positive term into a formula</a:t>
            </a:r>
            <a:endParaRPr sz="2800"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74300" y="44450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Miss Davies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Substitute a positive term into a formula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5"/>
            <a:ext cx="3891600" cy="3852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When a = 9, b = 3 and c = 0.5 find the value for the expressions.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5a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5a + 10c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2(a + c)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c(5 + a)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9(b – c)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ab – c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a</a:t>
            </a:r>
            <a:r>
              <a:rPr baseline="30000" lang="en-GB"/>
              <a:t>2</a:t>
            </a:r>
            <a:r>
              <a:rPr lang="en-GB"/>
              <a:t> + b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3(a</a:t>
            </a:r>
            <a:r>
              <a:rPr baseline="30000" lang="en-GB"/>
              <a:t>2</a:t>
            </a:r>
            <a:r>
              <a:rPr lang="en-GB"/>
              <a:t> + b)		</a:t>
            </a:r>
            <a:endParaRPr>
              <a:solidFill>
                <a:srgbClr val="FF0000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5"/>
            <a:ext cx="3816116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Use the formula t = 10r – 5 to complete the questions.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the value of t when r = 16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value of r when t = 20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Use the formula X = 0.5(a + b)h to complete the questions.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the value of X when a = 6,       b = 8 and h =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value of h when X = 30,     a = 10 and b = 20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Substitute a positive term into a formula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8975" y="924805"/>
            <a:ext cx="3891600" cy="3852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When a = 9, b = 3 and c = 0.5 find the value for the expressions.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5a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5a + 10c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2(a + c)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c(5 + a)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9(b – c)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ab – c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a</a:t>
            </a:r>
            <a:r>
              <a:rPr baseline="30000" lang="en-GB"/>
              <a:t>2</a:t>
            </a:r>
            <a:r>
              <a:rPr lang="en-GB"/>
              <a:t> + b		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3(a</a:t>
            </a:r>
            <a:r>
              <a:rPr baseline="30000" lang="en-GB"/>
              <a:t>2</a:t>
            </a:r>
            <a:r>
              <a:rPr lang="en-GB"/>
              <a:t> + b)		</a:t>
            </a:r>
            <a:endParaRPr>
              <a:solidFill>
                <a:srgbClr val="FF0000"/>
              </a:solidFill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6" name="Google Shape;56;p9"/>
          <p:cNvSpPr txBox="1"/>
          <p:nvPr/>
        </p:nvSpPr>
        <p:spPr>
          <a:xfrm>
            <a:off x="4830450" y="924805"/>
            <a:ext cx="3816116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Use the formula t = 10r – 5 to complete the questions.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the value of t when r = 16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value of r when t = 20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Use the formula X = 0.5(a + b)h to complete the questions.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Find the value of X when a = 6,       b = 8 and h =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value of h when X = 30,     a = 10 and b = 20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1900026" y="1755648"/>
            <a:ext cx="50474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45</a:t>
            </a:r>
            <a:endParaRPr/>
          </a:p>
        </p:txBody>
      </p:sp>
      <p:sp>
        <p:nvSpPr>
          <p:cNvPr id="58" name="Google Shape;58;p9"/>
          <p:cNvSpPr txBox="1"/>
          <p:nvPr/>
        </p:nvSpPr>
        <p:spPr>
          <a:xfrm>
            <a:off x="1898100" y="2040941"/>
            <a:ext cx="4420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50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1898100" y="2380522"/>
            <a:ext cx="50474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19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1898100" y="2719076"/>
            <a:ext cx="50474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1885663" y="3005396"/>
            <a:ext cx="76975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22.5</a:t>
            </a:r>
            <a:endParaRPr/>
          </a:p>
        </p:txBody>
      </p:sp>
      <p:sp>
        <p:nvSpPr>
          <p:cNvPr id="62" name="Google Shape;62;p9"/>
          <p:cNvSpPr txBox="1"/>
          <p:nvPr/>
        </p:nvSpPr>
        <p:spPr>
          <a:xfrm>
            <a:off x="1857672" y="3326353"/>
            <a:ext cx="7977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26.5</a:t>
            </a:r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1898100" y="3647310"/>
            <a:ext cx="50474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84</a:t>
            </a: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1885662" y="3959454"/>
            <a:ext cx="71854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252</a:t>
            </a:r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6649652" y="4209547"/>
            <a:ext cx="1575824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 = 2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6569185" y="1755648"/>
            <a:ext cx="1575824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 = 155</a:t>
            </a:r>
            <a:endParaRPr/>
          </a:p>
        </p:txBody>
      </p:sp>
      <p:sp>
        <p:nvSpPr>
          <p:cNvPr id="67" name="Google Shape;67;p9"/>
          <p:cNvSpPr txBox="1"/>
          <p:nvPr/>
        </p:nvSpPr>
        <p:spPr>
          <a:xfrm>
            <a:off x="6598446" y="3576400"/>
            <a:ext cx="1575824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X = 35</a:t>
            </a:r>
            <a:endParaRPr/>
          </a:p>
        </p:txBody>
      </p:sp>
      <p:sp>
        <p:nvSpPr>
          <p:cNvPr id="68" name="Google Shape;68;p9"/>
          <p:cNvSpPr txBox="1"/>
          <p:nvPr/>
        </p:nvSpPr>
        <p:spPr>
          <a:xfrm>
            <a:off x="6569185" y="2260932"/>
            <a:ext cx="1575824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r = 2.5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