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b4fddd3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b4fddd3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50c5b727_0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50c5b727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829150" y="35247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rgbClr val="4B3241"/>
                </a:solidFill>
              </a:rPr>
              <a:t>Composing a rhythm</a:t>
            </a:r>
            <a:endParaRPr sz="54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rgbClr val="4B3241"/>
                </a:solidFill>
              </a:rPr>
              <a:t>Lesson 6 of 6: download</a:t>
            </a:r>
            <a:endParaRPr sz="54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8000" y="994500"/>
            <a:ext cx="1645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Music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Hart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605125" y="508075"/>
            <a:ext cx="170448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Music worksheet for lesson 6, activity 4</a:t>
            </a:r>
            <a:endParaRPr sz="100">
              <a:solidFill>
                <a:srgbClr val="434343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605125" y="2327800"/>
            <a:ext cx="17044800" cy="9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For this activity you are going write your own four bar rhythm.</a:t>
            </a:r>
            <a:endParaRPr sz="3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Make sure each bar adds up to four. You can use ta, ti-ti or shh in your composition.</a:t>
            </a:r>
            <a:endParaRPr sz="3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605125" y="3591913"/>
            <a:ext cx="3506400" cy="784200"/>
          </a:xfrm>
          <a:prstGeom prst="rect">
            <a:avLst/>
          </a:prstGeom>
          <a:solidFill>
            <a:srgbClr val="786EC8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Challenge: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605125" y="1415250"/>
            <a:ext cx="3506400" cy="784200"/>
          </a:xfrm>
          <a:prstGeom prst="rect">
            <a:avLst/>
          </a:prstGeom>
          <a:solidFill>
            <a:srgbClr val="008237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Instructions:</a:t>
            </a:r>
            <a:endParaRPr b="1" sz="27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605125" y="4376125"/>
            <a:ext cx="130632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Can you perform your rhythm to a member of your family?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1089200" y="6981950"/>
            <a:ext cx="2093400" cy="24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sz="6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sz="6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1089200" y="5067225"/>
            <a:ext cx="2093400" cy="24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sz="6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sz="60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6" name="Google Shape;96;p15"/>
          <p:cNvCxnSpPr/>
          <p:nvPr/>
        </p:nvCxnSpPr>
        <p:spPr>
          <a:xfrm>
            <a:off x="8755650" y="5279525"/>
            <a:ext cx="0" cy="16779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5"/>
          <p:cNvCxnSpPr/>
          <p:nvPr/>
        </p:nvCxnSpPr>
        <p:spPr>
          <a:xfrm>
            <a:off x="8755650" y="7160600"/>
            <a:ext cx="0" cy="16779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5"/>
          <p:cNvCxnSpPr/>
          <p:nvPr/>
        </p:nvCxnSpPr>
        <p:spPr>
          <a:xfrm>
            <a:off x="15529350" y="5279525"/>
            <a:ext cx="0" cy="16779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5"/>
          <p:cNvCxnSpPr/>
          <p:nvPr/>
        </p:nvCxnSpPr>
        <p:spPr>
          <a:xfrm>
            <a:off x="15529350" y="7160600"/>
            <a:ext cx="0" cy="16779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5"/>
          <p:cNvCxnSpPr/>
          <p:nvPr/>
        </p:nvCxnSpPr>
        <p:spPr>
          <a:xfrm>
            <a:off x="15785525" y="7160600"/>
            <a:ext cx="0" cy="16779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5"/>
          <p:cNvCxnSpPr/>
          <p:nvPr/>
        </p:nvCxnSpPr>
        <p:spPr>
          <a:xfrm flipH="1" rot="10800000">
            <a:off x="1143750" y="7030525"/>
            <a:ext cx="14445600" cy="2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