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3.jpg"/><Relationship Id="rId7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18000" y="28765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Multiplication and division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18000" y="890600"/>
            <a:ext cx="164520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0" name="Google Shape;30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6"/>
          <p:cNvSpPr txBox="1"/>
          <p:nvPr/>
        </p:nvSpPr>
        <p:spPr>
          <a:xfrm>
            <a:off x="917941" y="1813226"/>
            <a:ext cx="12891048" cy="63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9725" lIns="99475" spcFirstLastPara="1" rIns="99475" wrap="square" tIns="4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 in the blanks to complete the following calculations:</a:t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8481878" y="3008232"/>
            <a:ext cx="750787" cy="7507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2719299" y="3023040"/>
            <a:ext cx="750787" cy="7507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11183959" y="3028170"/>
            <a:ext cx="750787" cy="7507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8481877" y="4515865"/>
            <a:ext cx="750787" cy="7507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11218111" y="4552713"/>
            <a:ext cx="750787" cy="7507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2739149" y="4599232"/>
            <a:ext cx="750787" cy="7507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2767238" y="6101740"/>
            <a:ext cx="750787" cy="7507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8622523" y="6135759"/>
            <a:ext cx="750787" cy="7507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11183959" y="6143714"/>
            <a:ext cx="750787" cy="7507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362677" y="4527060"/>
            <a:ext cx="750787" cy="75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6477642" y="6122273"/>
            <a:ext cx="750787" cy="7507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3009411" y="4599232"/>
            <a:ext cx="10944934" cy="6309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352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3009411" y="6177825"/>
            <a:ext cx="11065993" cy="63094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352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2807424" y="3121624"/>
            <a:ext cx="651685" cy="630941"/>
          </a:xfrm>
          <a:prstGeom prst="roundRect">
            <a:avLst>
              <a:gd fmla="val 31824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2807423" y="4613945"/>
            <a:ext cx="651685" cy="630941"/>
          </a:xfrm>
          <a:prstGeom prst="roundRect">
            <a:avLst>
              <a:gd fmla="val 31824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2807423" y="6163114"/>
            <a:ext cx="651685" cy="630941"/>
          </a:xfrm>
          <a:prstGeom prst="roundRect">
            <a:avLst>
              <a:gd fmla="val 31824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3352667" y="3093192"/>
            <a:ext cx="10258422" cy="63094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399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946151" y="509988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7"/>
          <p:cNvSpPr txBox="1"/>
          <p:nvPr/>
        </p:nvSpPr>
        <p:spPr>
          <a:xfrm>
            <a:off x="936800" y="1254051"/>
            <a:ext cx="13210550" cy="1314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For each diagram write down the corresponding equation. The first one has been done for you. </a:t>
            </a:r>
            <a:endParaRPr/>
          </a:p>
        </p:txBody>
      </p:sp>
      <p:pic>
        <p:nvPicPr>
          <p:cNvPr id="65" name="Google Shape;65;p7"/>
          <p:cNvPicPr preferRelativeResize="0"/>
          <p:nvPr/>
        </p:nvPicPr>
        <p:blipFill rotWithShape="1">
          <a:blip r:embed="rId3">
            <a:alphaModFix/>
          </a:blip>
          <a:srcRect b="37057" l="0" r="0" t="0"/>
          <a:stretch/>
        </p:blipFill>
        <p:spPr>
          <a:xfrm>
            <a:off x="917941" y="2580998"/>
            <a:ext cx="15276763" cy="261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 txBox="1"/>
          <p:nvPr/>
        </p:nvSpPr>
        <p:spPr>
          <a:xfrm>
            <a:off x="1777980" y="5028757"/>
            <a:ext cx="4347665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x (2 + 4) = 4 x 2 + 4 x 4</a:t>
            </a:r>
            <a:endParaRPr/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941" y="5700751"/>
            <a:ext cx="12669722" cy="301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082" y="2337915"/>
            <a:ext cx="11158599" cy="29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>
            <a:off x="899082" y="5284027"/>
            <a:ext cx="15724138" cy="345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Complete the different ways of using distributivity for calculating 5 × 17: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5×17=5×(10+___)= 5×10 + 5×___=50 +___= ___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5×17=5×(8 +___)= 5×8 + 5× ___ = 40 + ___ = ___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5×17=5×(5 + ___)=5×5 + 5× ___= ___ +___= ___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5×17=5×(20−___)=5×20− 5×___=___ −___= ___ </a:t>
            </a:r>
            <a:endParaRPr/>
          </a:p>
        </p:txBody>
      </p:sp>
      <p:sp>
        <p:nvSpPr>
          <p:cNvPr id="76" name="Google Shape;76;p8"/>
          <p:cNvSpPr txBox="1"/>
          <p:nvPr/>
        </p:nvSpPr>
        <p:spPr>
          <a:xfrm>
            <a:off x="946151" y="509988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8"/>
          <p:cNvSpPr txBox="1"/>
          <p:nvPr/>
        </p:nvSpPr>
        <p:spPr>
          <a:xfrm>
            <a:off x="917941" y="1131125"/>
            <a:ext cx="13210550" cy="1314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For each diagram write down the corresponding equation. The first one has been done for you. </a:t>
            </a:r>
            <a:endParaRPr/>
          </a:p>
        </p:txBody>
      </p:sp>
      <p:sp>
        <p:nvSpPr>
          <p:cNvPr id="78" name="Google Shape;78;p8"/>
          <p:cNvSpPr txBox="1"/>
          <p:nvPr/>
        </p:nvSpPr>
        <p:spPr>
          <a:xfrm>
            <a:off x="12553628" y="6784373"/>
            <a:ext cx="5222929" cy="1954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way is your preferred method? Why?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/>
          </a:p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9"/>
          <p:cNvSpPr txBox="1"/>
          <p:nvPr/>
        </p:nvSpPr>
        <p:spPr>
          <a:xfrm>
            <a:off x="1168293" y="6306924"/>
            <a:ext cx="11509320" cy="2425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might their next steps be?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calculation using each strategy.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Would you do it in a different way?</a:t>
            </a:r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4107071" y="2903767"/>
            <a:ext cx="4926142" cy="1076310"/>
          </a:xfrm>
          <a:prstGeom prst="wedgeRoundRectCallout">
            <a:avLst>
              <a:gd fmla="val -56562" name="adj1"/>
              <a:gd fmla="val 27207" name="adj2"/>
              <a:gd fmla="val 16667" name="adj3"/>
            </a:avLst>
          </a:prstGeom>
          <a:blipFill rotWithShape="1">
            <a:blip r:embed="rId3">
              <a:alphaModFix/>
            </a:blip>
            <a:stretch>
              <a:fillRect b="-18388" l="0" r="0" t="-9193"/>
            </a:stretch>
          </a:blip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9"/>
          <p:cNvSpPr/>
          <p:nvPr/>
        </p:nvSpPr>
        <p:spPr>
          <a:xfrm>
            <a:off x="10368445" y="2903767"/>
            <a:ext cx="4182769" cy="1710116"/>
          </a:xfrm>
          <a:prstGeom prst="wedgeRoundRectCallout">
            <a:avLst>
              <a:gd fmla="val 57576" name="adj1"/>
              <a:gd fmla="val 22406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-7297" l="0" r="0" t="-2919"/>
            </a:stretch>
          </a:blip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6370324" y="1703771"/>
            <a:ext cx="4387738" cy="698063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-13791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9" name="Google Shape;89;p9"/>
          <p:cNvPicPr preferRelativeResize="0"/>
          <p:nvPr/>
        </p:nvPicPr>
        <p:blipFill rotWithShape="1">
          <a:blip r:embed="rId6">
            <a:alphaModFix/>
          </a:blip>
          <a:srcRect b="49777" l="10363" r="67008" t="15492"/>
          <a:stretch/>
        </p:blipFill>
        <p:spPr>
          <a:xfrm>
            <a:off x="2239729" y="2959895"/>
            <a:ext cx="1541955" cy="33470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9"/>
          <p:cNvGrpSpPr/>
          <p:nvPr/>
        </p:nvGrpSpPr>
        <p:grpSpPr>
          <a:xfrm>
            <a:off x="14865130" y="3059138"/>
            <a:ext cx="1623890" cy="3247777"/>
            <a:chOff x="2476076" y="1815215"/>
            <a:chExt cx="1155547" cy="2311092"/>
          </a:xfrm>
        </p:grpSpPr>
        <p:pic>
          <p:nvPicPr>
            <p:cNvPr id="91" name="Google Shape;91;p9"/>
            <p:cNvPicPr preferRelativeResize="0"/>
            <p:nvPr/>
          </p:nvPicPr>
          <p:blipFill rotWithShape="1">
            <a:blip r:embed="rId7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9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