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2" r:id="rId3"/>
    <p:sldMasterId id="214748367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10287000" cx="18288000"/>
  <p:notesSz cx="6858000" cy="9144000"/>
  <p:embeddedFontLst>
    <p:embeddedFont>
      <p:font typeface="Montserrat SemiBold"/>
      <p:regular r:id="rId17"/>
      <p:bold r:id="rId18"/>
      <p:italic r:id="rId19"/>
      <p:boldItalic r:id="rId20"/>
    </p:embeddedFont>
    <p:embeddedFont>
      <p:font typeface="Montserrat"/>
      <p:regular r:id="rId21"/>
      <p:bold r:id="rId22"/>
      <p:italic r:id="rId23"/>
      <p:boldItalic r:id="rId24"/>
    </p:embeddedFont>
    <p:embeddedFont>
      <p:font typeface="Montserrat Medium"/>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SemiBold-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MontserratMedium-bold.fntdata"/><Relationship Id="rId25" Type="http://schemas.openxmlformats.org/officeDocument/2006/relationships/font" Target="fonts/MontserratMedium-regular.fntdata"/><Relationship Id="rId28" Type="http://schemas.openxmlformats.org/officeDocument/2006/relationships/font" Target="fonts/MontserratMedium-boldItalic.fntdata"/><Relationship Id="rId27" Type="http://schemas.openxmlformats.org/officeDocument/2006/relationships/font" Target="fonts/MontserratMedium-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SemiBold-regular.fntdata"/><Relationship Id="rId16" Type="http://schemas.openxmlformats.org/officeDocument/2006/relationships/slide" Target="slides/slide11.xml"/><Relationship Id="rId19" Type="http://schemas.openxmlformats.org/officeDocument/2006/relationships/font" Target="fonts/MontserratSemiBold-italic.fntdata"/><Relationship Id="rId18" Type="http://schemas.openxmlformats.org/officeDocument/2006/relationships/font" Target="fonts/Montserrat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935166bfe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935166bfe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8a3d841ec6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8a3d841ec6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8a3d841ec6_0_4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8a3d841ec6_0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8a3d841ec6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8a3d841ec6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8a3d841ec6_0_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a3d841ec6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8a4dc1a68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8a4dc1a68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8a3d841ec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8a3d841ec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8a3d841ec6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8a3d841ec6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8a3d841ec6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8a3d841ec6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8a3d841ec6_0_4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8a3d841ec6_0_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8a3d841ec6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8a3d841ec6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algn="ctr">
              <a:spcBef>
                <a:spcPts val="0"/>
              </a:spcBef>
              <a:spcAft>
                <a:spcPts val="0"/>
              </a:spcAft>
              <a:buClr>
                <a:schemeClr val="lt1"/>
              </a:buClr>
              <a:buSzPts val="10400"/>
              <a:buNone/>
              <a:defRPr sz="10400">
                <a:solidFill>
                  <a:schemeClr val="lt1"/>
                </a:solidFill>
              </a:defRPr>
            </a:lvl2pPr>
            <a:lvl3pPr lvl="2" algn="ctr">
              <a:spcBef>
                <a:spcPts val="0"/>
              </a:spcBef>
              <a:spcAft>
                <a:spcPts val="0"/>
              </a:spcAft>
              <a:buClr>
                <a:schemeClr val="lt1"/>
              </a:buClr>
              <a:buSzPts val="10400"/>
              <a:buNone/>
              <a:defRPr sz="10400">
                <a:solidFill>
                  <a:schemeClr val="lt1"/>
                </a:solidFill>
              </a:defRPr>
            </a:lvl3pPr>
            <a:lvl4pPr lvl="3" algn="ctr">
              <a:spcBef>
                <a:spcPts val="0"/>
              </a:spcBef>
              <a:spcAft>
                <a:spcPts val="0"/>
              </a:spcAft>
              <a:buClr>
                <a:schemeClr val="lt1"/>
              </a:buClr>
              <a:buSzPts val="10400"/>
              <a:buNone/>
              <a:defRPr sz="10400">
                <a:solidFill>
                  <a:schemeClr val="lt1"/>
                </a:solidFill>
              </a:defRPr>
            </a:lvl4pPr>
            <a:lvl5pPr lvl="4" algn="ctr">
              <a:spcBef>
                <a:spcPts val="0"/>
              </a:spcBef>
              <a:spcAft>
                <a:spcPts val="0"/>
              </a:spcAft>
              <a:buClr>
                <a:schemeClr val="lt1"/>
              </a:buClr>
              <a:buSzPts val="10400"/>
              <a:buNone/>
              <a:defRPr sz="10400">
                <a:solidFill>
                  <a:schemeClr val="lt1"/>
                </a:solidFill>
              </a:defRPr>
            </a:lvl5pPr>
            <a:lvl6pPr lvl="5" algn="ctr">
              <a:spcBef>
                <a:spcPts val="0"/>
              </a:spcBef>
              <a:spcAft>
                <a:spcPts val="0"/>
              </a:spcAft>
              <a:buClr>
                <a:schemeClr val="lt1"/>
              </a:buClr>
              <a:buSzPts val="10400"/>
              <a:buNone/>
              <a:defRPr sz="10400">
                <a:solidFill>
                  <a:schemeClr val="lt1"/>
                </a:solidFill>
              </a:defRPr>
            </a:lvl6pPr>
            <a:lvl7pPr lvl="6" algn="ctr">
              <a:spcBef>
                <a:spcPts val="0"/>
              </a:spcBef>
              <a:spcAft>
                <a:spcPts val="0"/>
              </a:spcAft>
              <a:buClr>
                <a:schemeClr val="lt1"/>
              </a:buClr>
              <a:buSzPts val="10400"/>
              <a:buNone/>
              <a:defRPr sz="10400">
                <a:solidFill>
                  <a:schemeClr val="lt1"/>
                </a:solidFill>
              </a:defRPr>
            </a:lvl7pPr>
            <a:lvl8pPr lvl="7" algn="ctr">
              <a:spcBef>
                <a:spcPts val="0"/>
              </a:spcBef>
              <a:spcAft>
                <a:spcPts val="0"/>
              </a:spcAft>
              <a:buClr>
                <a:schemeClr val="lt1"/>
              </a:buClr>
              <a:buSzPts val="10400"/>
              <a:buNone/>
              <a:defRPr sz="10400">
                <a:solidFill>
                  <a:schemeClr val="lt1"/>
                </a:solidFill>
              </a:defRPr>
            </a:lvl8pPr>
            <a:lvl9pPr lvl="8" algn="ctr">
              <a:spcBef>
                <a:spcPts val="0"/>
              </a:spcBef>
              <a:spcAft>
                <a:spcPts val="0"/>
              </a:spcAft>
              <a:buClr>
                <a:schemeClr val="lt1"/>
              </a:buClr>
              <a:buSzPts val="10400"/>
              <a:buNone/>
              <a:defRPr sz="10400">
                <a:solidFill>
                  <a:schemeClr val="lt1"/>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2000"/>
              </a:spcBef>
              <a:spcAft>
                <a:spcPts val="0"/>
              </a:spcAft>
              <a:buNone/>
              <a:defRPr/>
            </a:lvl3pPr>
            <a:lvl4pPr lvl="3">
              <a:spcBef>
                <a:spcPts val="2000"/>
              </a:spcBef>
              <a:spcAft>
                <a:spcPts val="0"/>
              </a:spcAft>
              <a:buNone/>
              <a:defRPr/>
            </a:lvl4pPr>
            <a:lvl5pPr lvl="4">
              <a:spcBef>
                <a:spcPts val="2000"/>
              </a:spcBef>
              <a:spcAft>
                <a:spcPts val="0"/>
              </a:spcAft>
              <a:buNone/>
              <a:defRPr/>
            </a:lvl5pPr>
            <a:lvl6pPr lvl="5">
              <a:spcBef>
                <a:spcPts val="2000"/>
              </a:spcBef>
              <a:spcAft>
                <a:spcPts val="0"/>
              </a:spcAft>
              <a:buNone/>
              <a:defRPr/>
            </a:lvl6pPr>
            <a:lvl7pPr lvl="6">
              <a:spcBef>
                <a:spcPts val="2000"/>
              </a:spcBef>
              <a:spcAft>
                <a:spcPts val="0"/>
              </a:spcAft>
              <a:buNone/>
              <a:defRPr/>
            </a:lvl7pPr>
            <a:lvl8pPr lvl="7">
              <a:spcBef>
                <a:spcPts val="2000"/>
              </a:spcBef>
              <a:spcAft>
                <a:spcPts val="0"/>
              </a:spcAft>
              <a:buNone/>
              <a:defRPr/>
            </a:lvl8pPr>
            <a:lvl9pPr lvl="8">
              <a:spcBef>
                <a:spcPts val="2000"/>
              </a:spcBef>
              <a:spcAft>
                <a:spcPts val="2000"/>
              </a:spcAft>
              <a:buNone/>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accent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8" name="Shape 68"/>
        <p:cNvGrpSpPr/>
        <p:nvPr/>
      </p:nvGrpSpPr>
      <p:grpSpPr>
        <a:xfrm>
          <a:off x="0" y="0"/>
          <a:ext cx="0" cy="0"/>
          <a:chOff x="0" y="0"/>
          <a:chExt cx="0" cy="0"/>
        </a:xfrm>
      </p:grpSpPr>
      <p:sp>
        <p:nvSpPr>
          <p:cNvPr id="69" name="Google Shape;69;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70" name="Google Shape;70;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2000"/>
              </a:spcBef>
              <a:spcAft>
                <a:spcPts val="0"/>
              </a:spcAft>
              <a:buNone/>
              <a:defRPr/>
            </a:lvl3pPr>
            <a:lvl4pPr lvl="3">
              <a:spcBef>
                <a:spcPts val="2000"/>
              </a:spcBef>
              <a:spcAft>
                <a:spcPts val="0"/>
              </a:spcAft>
              <a:buNone/>
              <a:defRPr/>
            </a:lvl4pPr>
            <a:lvl5pPr lvl="4">
              <a:spcBef>
                <a:spcPts val="2000"/>
              </a:spcBef>
              <a:spcAft>
                <a:spcPts val="0"/>
              </a:spcAft>
              <a:buNone/>
              <a:defRPr/>
            </a:lvl5pPr>
            <a:lvl6pPr lvl="5">
              <a:spcBef>
                <a:spcPts val="2000"/>
              </a:spcBef>
              <a:spcAft>
                <a:spcPts val="0"/>
              </a:spcAft>
              <a:buNone/>
              <a:defRPr/>
            </a:lvl6pPr>
            <a:lvl7pPr lvl="6">
              <a:spcBef>
                <a:spcPts val="2000"/>
              </a:spcBef>
              <a:spcAft>
                <a:spcPts val="0"/>
              </a:spcAft>
              <a:buNone/>
              <a:defRPr/>
            </a:lvl7pPr>
            <a:lvl8pPr lvl="7">
              <a:spcBef>
                <a:spcPts val="2000"/>
              </a:spcBef>
              <a:spcAft>
                <a:spcPts val="0"/>
              </a:spcAft>
              <a:buNone/>
              <a:defRPr/>
            </a:lvl8pPr>
            <a:lvl9pPr lvl="8">
              <a:spcBef>
                <a:spcPts val="2000"/>
              </a:spcBef>
              <a:spcAft>
                <a:spcPts val="2000"/>
              </a:spcAft>
              <a:buNone/>
              <a:defRPr/>
            </a:lvl9pPr>
          </a:lstStyle>
          <a:p/>
        </p:txBody>
      </p:sp>
      <p:pic>
        <p:nvPicPr>
          <p:cNvPr id="71" name="Google Shape;71;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2" name="Shape 72"/>
        <p:cNvGrpSpPr/>
        <p:nvPr/>
      </p:nvGrpSpPr>
      <p:grpSpPr>
        <a:xfrm>
          <a:off x="0" y="0"/>
          <a:ext cx="0" cy="0"/>
          <a:chOff x="0" y="0"/>
          <a:chExt cx="0" cy="0"/>
        </a:xfrm>
      </p:grpSpPr>
      <p:sp>
        <p:nvSpPr>
          <p:cNvPr id="73" name="Google Shape;73;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 name="Shape 74"/>
        <p:cNvGrpSpPr/>
        <p:nvPr/>
      </p:nvGrpSpPr>
      <p:grpSpPr>
        <a:xfrm>
          <a:off x="0" y="0"/>
          <a:ext cx="0" cy="0"/>
          <a:chOff x="0" y="0"/>
          <a:chExt cx="0" cy="0"/>
        </a:xfrm>
      </p:grpSpPr>
      <p:sp>
        <p:nvSpPr>
          <p:cNvPr id="75" name="Google Shape;75;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81" name="Shape 81"/>
        <p:cNvGrpSpPr/>
        <p:nvPr/>
      </p:nvGrpSpPr>
      <p:grpSpPr>
        <a:xfrm>
          <a:off x="0" y="0"/>
          <a:ext cx="0" cy="0"/>
          <a:chOff x="0" y="0"/>
          <a:chExt cx="0" cy="0"/>
        </a:xfrm>
      </p:grpSpPr>
      <p:sp>
        <p:nvSpPr>
          <p:cNvPr id="82" name="Google Shape;82;p15"/>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rt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rtl="0" algn="ctr">
              <a:spcBef>
                <a:spcPts val="0"/>
              </a:spcBef>
              <a:spcAft>
                <a:spcPts val="0"/>
              </a:spcAft>
              <a:buClr>
                <a:srgbClr val="000000"/>
              </a:buClr>
              <a:buSzPts val="10400"/>
              <a:buNone/>
              <a:defRPr sz="10400">
                <a:solidFill>
                  <a:srgbClr val="000000"/>
                </a:solidFill>
              </a:defRPr>
            </a:lvl2pPr>
            <a:lvl3pPr lvl="2" rtl="0" algn="ctr">
              <a:spcBef>
                <a:spcPts val="0"/>
              </a:spcBef>
              <a:spcAft>
                <a:spcPts val="0"/>
              </a:spcAft>
              <a:buClr>
                <a:srgbClr val="000000"/>
              </a:buClr>
              <a:buSzPts val="10400"/>
              <a:buNone/>
              <a:defRPr sz="10400">
                <a:solidFill>
                  <a:srgbClr val="000000"/>
                </a:solidFill>
              </a:defRPr>
            </a:lvl3pPr>
            <a:lvl4pPr lvl="3" rtl="0" algn="ctr">
              <a:spcBef>
                <a:spcPts val="0"/>
              </a:spcBef>
              <a:spcAft>
                <a:spcPts val="0"/>
              </a:spcAft>
              <a:buClr>
                <a:srgbClr val="000000"/>
              </a:buClr>
              <a:buSzPts val="10400"/>
              <a:buNone/>
              <a:defRPr sz="10400">
                <a:solidFill>
                  <a:srgbClr val="000000"/>
                </a:solidFill>
              </a:defRPr>
            </a:lvl4pPr>
            <a:lvl5pPr lvl="4" rtl="0" algn="ctr">
              <a:spcBef>
                <a:spcPts val="0"/>
              </a:spcBef>
              <a:spcAft>
                <a:spcPts val="0"/>
              </a:spcAft>
              <a:buClr>
                <a:srgbClr val="000000"/>
              </a:buClr>
              <a:buSzPts val="10400"/>
              <a:buNone/>
              <a:defRPr sz="10400">
                <a:solidFill>
                  <a:srgbClr val="000000"/>
                </a:solidFill>
              </a:defRPr>
            </a:lvl5pPr>
            <a:lvl6pPr lvl="5" rtl="0" algn="ctr">
              <a:spcBef>
                <a:spcPts val="0"/>
              </a:spcBef>
              <a:spcAft>
                <a:spcPts val="0"/>
              </a:spcAft>
              <a:buClr>
                <a:srgbClr val="000000"/>
              </a:buClr>
              <a:buSzPts val="10400"/>
              <a:buNone/>
              <a:defRPr sz="10400">
                <a:solidFill>
                  <a:srgbClr val="000000"/>
                </a:solidFill>
              </a:defRPr>
            </a:lvl6pPr>
            <a:lvl7pPr lvl="6" rtl="0" algn="ctr">
              <a:spcBef>
                <a:spcPts val="0"/>
              </a:spcBef>
              <a:spcAft>
                <a:spcPts val="0"/>
              </a:spcAft>
              <a:buClr>
                <a:srgbClr val="000000"/>
              </a:buClr>
              <a:buSzPts val="10400"/>
              <a:buNone/>
              <a:defRPr sz="10400">
                <a:solidFill>
                  <a:srgbClr val="000000"/>
                </a:solidFill>
              </a:defRPr>
            </a:lvl7pPr>
            <a:lvl8pPr lvl="7" rtl="0" algn="ctr">
              <a:spcBef>
                <a:spcPts val="0"/>
              </a:spcBef>
              <a:spcAft>
                <a:spcPts val="0"/>
              </a:spcAft>
              <a:buClr>
                <a:srgbClr val="000000"/>
              </a:buClr>
              <a:buSzPts val="10400"/>
              <a:buNone/>
              <a:defRPr sz="10400">
                <a:solidFill>
                  <a:srgbClr val="000000"/>
                </a:solidFill>
              </a:defRPr>
            </a:lvl8pPr>
            <a:lvl9pPr lvl="8" rtl="0" algn="ctr">
              <a:spcBef>
                <a:spcPts val="0"/>
              </a:spcBef>
              <a:spcAft>
                <a:spcPts val="0"/>
              </a:spcAft>
              <a:buClr>
                <a:srgbClr val="000000"/>
              </a:buClr>
              <a:buSzPts val="10400"/>
              <a:buNone/>
              <a:defRPr sz="10400">
                <a:solidFill>
                  <a:srgbClr val="000000"/>
                </a:solidFill>
              </a:defRPr>
            </a:lvl9pPr>
          </a:lstStyle>
          <a:p/>
        </p:txBody>
      </p:sp>
      <p:sp>
        <p:nvSpPr>
          <p:cNvPr id="83" name="Google Shape;83;p15"/>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00000"/>
              </a:buClr>
              <a:buSzPts val="3600"/>
              <a:buNone/>
              <a:defRPr sz="3600">
                <a:solidFill>
                  <a:srgbClr val="000000"/>
                </a:solidFill>
              </a:defRPr>
            </a:lvl1pPr>
            <a:lvl2pPr lvl="1" rtl="0" algn="ctr">
              <a:lnSpc>
                <a:spcPct val="100000"/>
              </a:lnSpc>
              <a:spcBef>
                <a:spcPts val="0"/>
              </a:spcBef>
              <a:spcAft>
                <a:spcPts val="0"/>
              </a:spcAft>
              <a:buClr>
                <a:srgbClr val="000000"/>
              </a:buClr>
              <a:buSzPts val="5600"/>
              <a:buNone/>
              <a:defRPr sz="5600">
                <a:solidFill>
                  <a:srgbClr val="000000"/>
                </a:solidFill>
              </a:defRPr>
            </a:lvl2pPr>
            <a:lvl3pPr lvl="2" rtl="0" algn="ctr">
              <a:lnSpc>
                <a:spcPct val="100000"/>
              </a:lnSpc>
              <a:spcBef>
                <a:spcPts val="0"/>
              </a:spcBef>
              <a:spcAft>
                <a:spcPts val="0"/>
              </a:spcAft>
              <a:buClr>
                <a:srgbClr val="000000"/>
              </a:buClr>
              <a:buSzPts val="5600"/>
              <a:buNone/>
              <a:defRPr sz="5600">
                <a:solidFill>
                  <a:srgbClr val="000000"/>
                </a:solidFill>
              </a:defRPr>
            </a:lvl3pPr>
            <a:lvl4pPr lvl="3" rtl="0" algn="ctr">
              <a:lnSpc>
                <a:spcPct val="100000"/>
              </a:lnSpc>
              <a:spcBef>
                <a:spcPts val="0"/>
              </a:spcBef>
              <a:spcAft>
                <a:spcPts val="0"/>
              </a:spcAft>
              <a:buClr>
                <a:srgbClr val="000000"/>
              </a:buClr>
              <a:buSzPts val="5600"/>
              <a:buNone/>
              <a:defRPr sz="5600">
                <a:solidFill>
                  <a:srgbClr val="000000"/>
                </a:solidFill>
              </a:defRPr>
            </a:lvl4pPr>
            <a:lvl5pPr lvl="4" rtl="0" algn="ctr">
              <a:lnSpc>
                <a:spcPct val="100000"/>
              </a:lnSpc>
              <a:spcBef>
                <a:spcPts val="0"/>
              </a:spcBef>
              <a:spcAft>
                <a:spcPts val="0"/>
              </a:spcAft>
              <a:buClr>
                <a:srgbClr val="000000"/>
              </a:buClr>
              <a:buSzPts val="5600"/>
              <a:buNone/>
              <a:defRPr sz="5600">
                <a:solidFill>
                  <a:srgbClr val="000000"/>
                </a:solidFill>
              </a:defRPr>
            </a:lvl5pPr>
            <a:lvl6pPr lvl="5" rtl="0" algn="ctr">
              <a:lnSpc>
                <a:spcPct val="100000"/>
              </a:lnSpc>
              <a:spcBef>
                <a:spcPts val="0"/>
              </a:spcBef>
              <a:spcAft>
                <a:spcPts val="0"/>
              </a:spcAft>
              <a:buClr>
                <a:srgbClr val="000000"/>
              </a:buClr>
              <a:buSzPts val="5600"/>
              <a:buNone/>
              <a:defRPr sz="5600">
                <a:solidFill>
                  <a:srgbClr val="000000"/>
                </a:solidFill>
              </a:defRPr>
            </a:lvl6pPr>
            <a:lvl7pPr lvl="6" rtl="0" algn="ctr">
              <a:lnSpc>
                <a:spcPct val="100000"/>
              </a:lnSpc>
              <a:spcBef>
                <a:spcPts val="0"/>
              </a:spcBef>
              <a:spcAft>
                <a:spcPts val="0"/>
              </a:spcAft>
              <a:buClr>
                <a:srgbClr val="000000"/>
              </a:buClr>
              <a:buSzPts val="5600"/>
              <a:buNone/>
              <a:defRPr sz="5600">
                <a:solidFill>
                  <a:srgbClr val="000000"/>
                </a:solidFill>
              </a:defRPr>
            </a:lvl7pPr>
            <a:lvl8pPr lvl="7" rtl="0" algn="ctr">
              <a:lnSpc>
                <a:spcPct val="100000"/>
              </a:lnSpc>
              <a:spcBef>
                <a:spcPts val="0"/>
              </a:spcBef>
              <a:spcAft>
                <a:spcPts val="0"/>
              </a:spcAft>
              <a:buClr>
                <a:srgbClr val="000000"/>
              </a:buClr>
              <a:buSzPts val="5600"/>
              <a:buNone/>
              <a:defRPr sz="5600">
                <a:solidFill>
                  <a:srgbClr val="000000"/>
                </a:solidFill>
              </a:defRPr>
            </a:lvl8pPr>
            <a:lvl9pPr lvl="8" rtl="0" algn="ctr">
              <a:lnSpc>
                <a:spcPct val="100000"/>
              </a:lnSpc>
              <a:spcBef>
                <a:spcPts val="0"/>
              </a:spcBef>
              <a:spcAft>
                <a:spcPts val="0"/>
              </a:spcAft>
              <a:buClr>
                <a:srgbClr val="000000"/>
              </a:buClr>
              <a:buSzPts val="5600"/>
              <a:buNone/>
              <a:defRPr sz="5600">
                <a:solidFill>
                  <a:srgbClr val="000000"/>
                </a:solidFill>
              </a:defRPr>
            </a:lvl9pPr>
          </a:lstStyle>
          <a:p/>
        </p:txBody>
      </p:sp>
      <p:sp>
        <p:nvSpPr>
          <p:cNvPr id="84" name="Google Shape;84;p15"/>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rt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rtl="0">
              <a:spcBef>
                <a:spcPts val="0"/>
              </a:spcBef>
              <a:spcAft>
                <a:spcPts val="0"/>
              </a:spcAft>
              <a:buNone/>
              <a:defRPr>
                <a:solidFill>
                  <a:srgbClr val="000000"/>
                </a:solidFill>
              </a:defRPr>
            </a:lvl2pPr>
            <a:lvl3pPr lvl="2" rtl="0">
              <a:spcBef>
                <a:spcPts val="2000"/>
              </a:spcBef>
              <a:spcAft>
                <a:spcPts val="0"/>
              </a:spcAft>
              <a:buNone/>
              <a:defRPr>
                <a:solidFill>
                  <a:srgbClr val="000000"/>
                </a:solidFill>
              </a:defRPr>
            </a:lvl3pPr>
            <a:lvl4pPr lvl="3" rtl="0">
              <a:spcBef>
                <a:spcPts val="2000"/>
              </a:spcBef>
              <a:spcAft>
                <a:spcPts val="0"/>
              </a:spcAft>
              <a:buNone/>
              <a:defRPr>
                <a:solidFill>
                  <a:srgbClr val="000000"/>
                </a:solidFill>
              </a:defRPr>
            </a:lvl4pPr>
            <a:lvl5pPr lvl="4" rtl="0">
              <a:spcBef>
                <a:spcPts val="2000"/>
              </a:spcBef>
              <a:spcAft>
                <a:spcPts val="0"/>
              </a:spcAft>
              <a:buNone/>
              <a:defRPr>
                <a:solidFill>
                  <a:srgbClr val="000000"/>
                </a:solidFill>
              </a:defRPr>
            </a:lvl5pPr>
            <a:lvl6pPr lvl="5" rtl="0">
              <a:spcBef>
                <a:spcPts val="2000"/>
              </a:spcBef>
              <a:spcAft>
                <a:spcPts val="0"/>
              </a:spcAft>
              <a:buNone/>
              <a:defRPr>
                <a:solidFill>
                  <a:srgbClr val="000000"/>
                </a:solidFill>
              </a:defRPr>
            </a:lvl6pPr>
            <a:lvl7pPr lvl="6" rtl="0">
              <a:spcBef>
                <a:spcPts val="2000"/>
              </a:spcBef>
              <a:spcAft>
                <a:spcPts val="0"/>
              </a:spcAft>
              <a:buNone/>
              <a:defRPr>
                <a:solidFill>
                  <a:srgbClr val="000000"/>
                </a:solidFill>
              </a:defRPr>
            </a:lvl7pPr>
            <a:lvl8pPr lvl="7" rtl="0">
              <a:spcBef>
                <a:spcPts val="2000"/>
              </a:spcBef>
              <a:spcAft>
                <a:spcPts val="0"/>
              </a:spcAft>
              <a:buNone/>
              <a:defRPr>
                <a:solidFill>
                  <a:srgbClr val="000000"/>
                </a:solidFill>
              </a:defRPr>
            </a:lvl8pPr>
            <a:lvl9pPr lvl="8" rtl="0">
              <a:spcBef>
                <a:spcPts val="2000"/>
              </a:spcBef>
              <a:spcAft>
                <a:spcPts val="2000"/>
              </a:spcAft>
              <a:buNone/>
              <a:defRPr>
                <a:solidFill>
                  <a:srgbClr val="000000"/>
                </a:solidFill>
              </a:defRPr>
            </a:lvl9pPr>
          </a:lstStyle>
          <a:p/>
        </p:txBody>
      </p:sp>
      <p:pic>
        <p:nvPicPr>
          <p:cNvPr id="85" name="Google Shape;85;p15"/>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86" name="Google Shape;86;p15"/>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87" name="Shape 87"/>
        <p:cNvGrpSpPr/>
        <p:nvPr/>
      </p:nvGrpSpPr>
      <p:grpSpPr>
        <a:xfrm>
          <a:off x="0" y="0"/>
          <a:ext cx="0" cy="0"/>
          <a:chOff x="0" y="0"/>
          <a:chExt cx="0" cy="0"/>
        </a:xfrm>
      </p:grpSpPr>
      <p:sp>
        <p:nvSpPr>
          <p:cNvPr id="88" name="Google Shape;88;p16"/>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89" name="Google Shape;89;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0" name="Google Shape;90;p16"/>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 name="Shape 91"/>
        <p:cNvGrpSpPr/>
        <p:nvPr/>
      </p:nvGrpSpPr>
      <p:grpSpPr>
        <a:xfrm>
          <a:off x="0" y="0"/>
          <a:ext cx="0" cy="0"/>
          <a:chOff x="0" y="0"/>
          <a:chExt cx="0" cy="0"/>
        </a:xfrm>
      </p:grpSpPr>
      <p:sp>
        <p:nvSpPr>
          <p:cNvPr id="92" name="Google Shape;92;p1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93" name="Google Shape;93;p17"/>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sz="2800"/>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94" name="Google Shape;94;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5" name="Shape 95"/>
        <p:cNvGrpSpPr/>
        <p:nvPr/>
      </p:nvGrpSpPr>
      <p:grpSpPr>
        <a:xfrm>
          <a:off x="0" y="0"/>
          <a:ext cx="0" cy="0"/>
          <a:chOff x="0" y="0"/>
          <a:chExt cx="0" cy="0"/>
        </a:xfrm>
      </p:grpSpPr>
      <p:sp>
        <p:nvSpPr>
          <p:cNvPr id="96" name="Google Shape;96;p18"/>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97" name="Google Shape;97;p18"/>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98" name="Google Shape;98;p18"/>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99" name="Google Shape;99;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00" name="Google Shape;100;p18"/>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1" name="Shape 101"/>
        <p:cNvGrpSpPr/>
        <p:nvPr/>
      </p:nvGrpSpPr>
      <p:grpSpPr>
        <a:xfrm>
          <a:off x="0" y="0"/>
          <a:ext cx="0" cy="0"/>
          <a:chOff x="0" y="0"/>
          <a:chExt cx="0" cy="0"/>
        </a:xfrm>
      </p:grpSpPr>
      <p:sp>
        <p:nvSpPr>
          <p:cNvPr id="102" name="Google Shape;102;p1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03" name="Google Shape;103;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104" name="Shape 104"/>
        <p:cNvGrpSpPr/>
        <p:nvPr/>
      </p:nvGrpSpPr>
      <p:grpSpPr>
        <a:xfrm>
          <a:off x="0" y="0"/>
          <a:ext cx="0" cy="0"/>
          <a:chOff x="0" y="0"/>
          <a:chExt cx="0" cy="0"/>
        </a:xfrm>
      </p:grpSpPr>
      <p:sp>
        <p:nvSpPr>
          <p:cNvPr id="105" name="Google Shape;105;p20"/>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06" name="Google Shape;106;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07" name="Google Shape;107;p20"/>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8" name="Google Shape;108;p20"/>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109" name="Google Shape;109;p20"/>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0" name="Google Shape;110;p20"/>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111" name="Google Shape;111;p20"/>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2" name="Google Shape;112;p20"/>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113" name="Shape 113"/>
        <p:cNvGrpSpPr/>
        <p:nvPr/>
      </p:nvGrpSpPr>
      <p:grpSpPr>
        <a:xfrm>
          <a:off x="0" y="0"/>
          <a:ext cx="0" cy="0"/>
          <a:chOff x="0" y="0"/>
          <a:chExt cx="0" cy="0"/>
        </a:xfrm>
      </p:grpSpPr>
      <p:sp>
        <p:nvSpPr>
          <p:cNvPr id="114" name="Google Shape;114;p21"/>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15" name="Google Shape;115;p21"/>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6" name="Google Shape;116;p21"/>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17" name="Google Shape;117;p21"/>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18" name="Google Shape;118;p21"/>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9" name="Google Shape;119;p21"/>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20" name="Google Shape;120;p21"/>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21" name="Google Shape;121;p21"/>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22" name="Google Shape;122;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chemeClr val="lt1"/>
                </a:solidFill>
                <a:latin typeface="Montserrat Medium"/>
                <a:ea typeface="Montserrat Medium"/>
                <a:cs typeface="Montserrat Medium"/>
                <a:sym typeface="Montserrat Medium"/>
              </a:defRPr>
            </a:lvl1pPr>
            <a:lvl2pPr lvl="1" rtl="0">
              <a:buNone/>
              <a:defRPr sz="1600">
                <a:solidFill>
                  <a:schemeClr val="lt1"/>
                </a:solidFill>
                <a:latin typeface="Montserrat Medium"/>
                <a:ea typeface="Montserrat Medium"/>
                <a:cs typeface="Montserrat Medium"/>
                <a:sym typeface="Montserrat Medium"/>
              </a:defRPr>
            </a:lvl2pPr>
            <a:lvl3pPr lvl="2" rtl="0">
              <a:buNone/>
              <a:defRPr sz="1600">
                <a:solidFill>
                  <a:schemeClr val="lt1"/>
                </a:solidFill>
                <a:latin typeface="Montserrat Medium"/>
                <a:ea typeface="Montserrat Medium"/>
                <a:cs typeface="Montserrat Medium"/>
                <a:sym typeface="Montserrat Medium"/>
              </a:defRPr>
            </a:lvl3pPr>
            <a:lvl4pPr lvl="3" rtl="0">
              <a:buNone/>
              <a:defRPr sz="1600">
                <a:solidFill>
                  <a:schemeClr val="lt1"/>
                </a:solidFill>
                <a:latin typeface="Montserrat Medium"/>
                <a:ea typeface="Montserrat Medium"/>
                <a:cs typeface="Montserrat Medium"/>
                <a:sym typeface="Montserrat Medium"/>
              </a:defRPr>
            </a:lvl4pPr>
            <a:lvl5pPr lvl="4" rtl="0">
              <a:buNone/>
              <a:defRPr sz="1600">
                <a:solidFill>
                  <a:schemeClr val="lt1"/>
                </a:solidFill>
                <a:latin typeface="Montserrat Medium"/>
                <a:ea typeface="Montserrat Medium"/>
                <a:cs typeface="Montserrat Medium"/>
                <a:sym typeface="Montserrat Medium"/>
              </a:defRPr>
            </a:lvl5pPr>
            <a:lvl6pPr lvl="5" rtl="0">
              <a:buNone/>
              <a:defRPr sz="1600">
                <a:solidFill>
                  <a:schemeClr val="lt1"/>
                </a:solidFill>
                <a:latin typeface="Montserrat Medium"/>
                <a:ea typeface="Montserrat Medium"/>
                <a:cs typeface="Montserrat Medium"/>
                <a:sym typeface="Montserrat Medium"/>
              </a:defRPr>
            </a:lvl6pPr>
            <a:lvl7pPr lvl="6" rtl="0">
              <a:buNone/>
              <a:defRPr sz="1600">
                <a:solidFill>
                  <a:schemeClr val="lt1"/>
                </a:solidFill>
                <a:latin typeface="Montserrat Medium"/>
                <a:ea typeface="Montserrat Medium"/>
                <a:cs typeface="Montserrat Medium"/>
                <a:sym typeface="Montserrat Medium"/>
              </a:defRPr>
            </a:lvl7pPr>
            <a:lvl8pPr lvl="7" rtl="0">
              <a:buNone/>
              <a:defRPr sz="1600">
                <a:solidFill>
                  <a:schemeClr val="lt1"/>
                </a:solidFill>
                <a:latin typeface="Montserrat Medium"/>
                <a:ea typeface="Montserrat Medium"/>
                <a:cs typeface="Montserrat Medium"/>
                <a:sym typeface="Montserrat Medium"/>
              </a:defRPr>
            </a:lvl8pPr>
            <a:lvl9pPr lvl="8" rtl="0">
              <a:buNone/>
              <a:defRPr sz="16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23" name="Shape 123"/>
        <p:cNvGrpSpPr/>
        <p:nvPr/>
      </p:nvGrpSpPr>
      <p:grpSpPr>
        <a:xfrm>
          <a:off x="0" y="0"/>
          <a:ext cx="0" cy="0"/>
          <a:chOff x="0" y="0"/>
          <a:chExt cx="0" cy="0"/>
        </a:xfrm>
      </p:grpSpPr>
      <p:sp>
        <p:nvSpPr>
          <p:cNvPr id="124" name="Google Shape;124;p22"/>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25" name="Google Shape;125;p22"/>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6" name="Google Shape;126;p22"/>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27" name="Google Shape;127;p22"/>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8" name="Google Shape;128;p22"/>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29" name="Google Shape;129;p22"/>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0" name="Google Shape;130;p22"/>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31" name="Google Shape;131;p22"/>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2" name="Google Shape;132;p22"/>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33" name="Google Shape;133;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4" name="Shape 134"/>
        <p:cNvGrpSpPr/>
        <p:nvPr/>
      </p:nvGrpSpPr>
      <p:grpSpPr>
        <a:xfrm>
          <a:off x="0" y="0"/>
          <a:ext cx="0" cy="0"/>
          <a:chOff x="0" y="0"/>
          <a:chExt cx="0" cy="0"/>
        </a:xfrm>
      </p:grpSpPr>
      <p:sp>
        <p:nvSpPr>
          <p:cNvPr id="135" name="Google Shape;135;p23"/>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6" name="Google Shape;136;p23"/>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37" name="Google Shape;137;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38" name="Shape 138"/>
        <p:cNvGrpSpPr/>
        <p:nvPr/>
      </p:nvGrpSpPr>
      <p:grpSpPr>
        <a:xfrm>
          <a:off x="0" y="0"/>
          <a:ext cx="0" cy="0"/>
          <a:chOff x="0" y="0"/>
          <a:chExt cx="0" cy="0"/>
        </a:xfrm>
      </p:grpSpPr>
      <p:sp>
        <p:nvSpPr>
          <p:cNvPr id="139" name="Google Shape;139;p24"/>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140" name="Google Shape;140;p24"/>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rt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rtl="0">
              <a:spcBef>
                <a:spcPts val="0"/>
              </a:spcBef>
              <a:spcAft>
                <a:spcPts val="0"/>
              </a:spcAft>
              <a:buNone/>
              <a:defRPr>
                <a:solidFill>
                  <a:srgbClr val="4B3241"/>
                </a:solidFill>
              </a:defRPr>
            </a:lvl2pPr>
            <a:lvl3pPr lvl="2" rtl="0">
              <a:spcBef>
                <a:spcPts val="2000"/>
              </a:spcBef>
              <a:spcAft>
                <a:spcPts val="0"/>
              </a:spcAft>
              <a:buNone/>
              <a:defRPr>
                <a:solidFill>
                  <a:srgbClr val="4B3241"/>
                </a:solidFill>
              </a:defRPr>
            </a:lvl3pPr>
            <a:lvl4pPr lvl="3" rtl="0">
              <a:spcBef>
                <a:spcPts val="2000"/>
              </a:spcBef>
              <a:spcAft>
                <a:spcPts val="0"/>
              </a:spcAft>
              <a:buNone/>
              <a:defRPr>
                <a:solidFill>
                  <a:srgbClr val="4B3241"/>
                </a:solidFill>
              </a:defRPr>
            </a:lvl4pPr>
            <a:lvl5pPr lvl="4" rtl="0">
              <a:spcBef>
                <a:spcPts val="2000"/>
              </a:spcBef>
              <a:spcAft>
                <a:spcPts val="0"/>
              </a:spcAft>
              <a:buNone/>
              <a:defRPr>
                <a:solidFill>
                  <a:srgbClr val="4B3241"/>
                </a:solidFill>
              </a:defRPr>
            </a:lvl5pPr>
            <a:lvl6pPr lvl="5" rtl="0">
              <a:spcBef>
                <a:spcPts val="2000"/>
              </a:spcBef>
              <a:spcAft>
                <a:spcPts val="0"/>
              </a:spcAft>
              <a:buNone/>
              <a:defRPr>
                <a:solidFill>
                  <a:srgbClr val="4B3241"/>
                </a:solidFill>
              </a:defRPr>
            </a:lvl6pPr>
            <a:lvl7pPr lvl="6" rtl="0">
              <a:spcBef>
                <a:spcPts val="2000"/>
              </a:spcBef>
              <a:spcAft>
                <a:spcPts val="0"/>
              </a:spcAft>
              <a:buNone/>
              <a:defRPr>
                <a:solidFill>
                  <a:srgbClr val="4B3241"/>
                </a:solidFill>
              </a:defRPr>
            </a:lvl7pPr>
            <a:lvl8pPr lvl="7" rtl="0">
              <a:spcBef>
                <a:spcPts val="2000"/>
              </a:spcBef>
              <a:spcAft>
                <a:spcPts val="0"/>
              </a:spcAft>
              <a:buNone/>
              <a:defRPr>
                <a:solidFill>
                  <a:srgbClr val="4B3241"/>
                </a:solidFill>
              </a:defRPr>
            </a:lvl8pPr>
            <a:lvl9pPr lvl="8" rtl="0">
              <a:spcBef>
                <a:spcPts val="2000"/>
              </a:spcBef>
              <a:spcAft>
                <a:spcPts val="2000"/>
              </a:spcAft>
              <a:buNone/>
              <a:defRPr>
                <a:solidFill>
                  <a:srgbClr val="4B3241"/>
                </a:solidFill>
              </a:defRPr>
            </a:lvl9pPr>
          </a:lstStyle>
          <a:p/>
        </p:txBody>
      </p:sp>
      <p:pic>
        <p:nvPicPr>
          <p:cNvPr id="141" name="Google Shape;141;p24"/>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2" name="Shape 142"/>
        <p:cNvGrpSpPr/>
        <p:nvPr/>
      </p:nvGrpSpPr>
      <p:grpSpPr>
        <a:xfrm>
          <a:off x="0" y="0"/>
          <a:ext cx="0" cy="0"/>
          <a:chOff x="0" y="0"/>
          <a:chExt cx="0" cy="0"/>
        </a:xfrm>
      </p:grpSpPr>
      <p:sp>
        <p:nvSpPr>
          <p:cNvPr id="143" name="Google Shape;143;p25"/>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rtl="0">
              <a:lnSpc>
                <a:spcPct val="130000"/>
              </a:lnSpc>
              <a:spcBef>
                <a:spcPts val="0"/>
              </a:spcBef>
              <a:spcAft>
                <a:spcPts val="0"/>
              </a:spcAft>
              <a:buSzPts val="1600"/>
              <a:buNone/>
              <a:defRPr sz="1600"/>
            </a:lvl1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4" name="Shape 144"/>
        <p:cNvGrpSpPr/>
        <p:nvPr/>
      </p:nvGrpSpPr>
      <p:grpSpPr>
        <a:xfrm>
          <a:off x="0" y="0"/>
          <a:ext cx="0" cy="0"/>
          <a:chOff x="0" y="0"/>
          <a:chExt cx="0" cy="0"/>
        </a:xfrm>
      </p:grpSpPr>
      <p:sp>
        <p:nvSpPr>
          <p:cNvPr id="145" name="Google Shape;145;p2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645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645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645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37" name="Google Shape;37;p7"/>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8" name="Google Shape;38;p7"/>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nSpc>
                <a:spcPct val="115000"/>
              </a:lnSpc>
              <a:spcBef>
                <a:spcPts val="0"/>
              </a:spcBef>
              <a:spcAft>
                <a:spcPts val="0"/>
              </a:spcAft>
              <a:buSzPts val="2400"/>
              <a:buChar char="●"/>
              <a:defRPr sz="2400"/>
            </a:lvl1pPr>
            <a:lvl2pPr indent="-381000" lvl="1" marL="914400">
              <a:lnSpc>
                <a:spcPct val="115000"/>
              </a:lnSpc>
              <a:spcBef>
                <a:spcPts val="1200"/>
              </a:spcBef>
              <a:spcAft>
                <a:spcPts val="0"/>
              </a:spcAft>
              <a:buSzPts val="2400"/>
              <a:buChar char="–"/>
              <a:defRPr sz="2400"/>
            </a:lvl2pPr>
            <a:lvl3pPr indent="-381000" lvl="2" marL="1371600">
              <a:lnSpc>
                <a:spcPct val="115000"/>
              </a:lnSpc>
              <a:spcBef>
                <a:spcPts val="1200"/>
              </a:spcBef>
              <a:spcAft>
                <a:spcPts val="0"/>
              </a:spcAft>
              <a:buSzPts val="2400"/>
              <a:buChar char="–"/>
              <a:defRPr sz="2400"/>
            </a:lvl3pPr>
            <a:lvl4pPr indent="-381000" lvl="3" marL="1828800">
              <a:lnSpc>
                <a:spcPct val="115000"/>
              </a:lnSpc>
              <a:spcBef>
                <a:spcPts val="1200"/>
              </a:spcBef>
              <a:spcAft>
                <a:spcPts val="0"/>
              </a:spcAft>
              <a:buSzPts val="2400"/>
              <a:buChar char="–"/>
              <a:defRPr sz="2400"/>
            </a:lvl4pPr>
            <a:lvl5pPr indent="-381000" lvl="4" marL="2286000">
              <a:lnSpc>
                <a:spcPct val="115000"/>
              </a:lnSpc>
              <a:spcBef>
                <a:spcPts val="1200"/>
              </a:spcBef>
              <a:spcAft>
                <a:spcPts val="0"/>
              </a:spcAft>
              <a:buSzPts val="2400"/>
              <a:buChar char="–"/>
              <a:defRPr/>
            </a:lvl5pPr>
            <a:lvl6pPr indent="-381000" lvl="5" marL="2743200">
              <a:lnSpc>
                <a:spcPct val="115000"/>
              </a:lnSpc>
              <a:spcBef>
                <a:spcPts val="1200"/>
              </a:spcBef>
              <a:spcAft>
                <a:spcPts val="0"/>
              </a:spcAft>
              <a:buSzPts val="2400"/>
              <a:buChar char="–"/>
              <a:defRPr/>
            </a:lvl6pPr>
            <a:lvl7pPr indent="-381000" lvl="6" marL="3200400">
              <a:lnSpc>
                <a:spcPct val="115000"/>
              </a:lnSpc>
              <a:spcBef>
                <a:spcPts val="1200"/>
              </a:spcBef>
              <a:spcAft>
                <a:spcPts val="0"/>
              </a:spcAft>
              <a:buSzPts val="2400"/>
              <a:buChar char="–"/>
              <a:defRPr sz="2400"/>
            </a:lvl7pPr>
            <a:lvl8pPr indent="-381000" lvl="7" marL="3657600">
              <a:lnSpc>
                <a:spcPct val="115000"/>
              </a:lnSpc>
              <a:spcBef>
                <a:spcPts val="1200"/>
              </a:spcBef>
              <a:spcAft>
                <a:spcPts val="0"/>
              </a:spcAft>
              <a:buSzPts val="2400"/>
              <a:buChar char="–"/>
              <a:defRPr sz="2400"/>
            </a:lvl8pPr>
            <a:lvl9pPr indent="-381000" lvl="8" marL="4114800">
              <a:lnSpc>
                <a:spcPct val="115000"/>
              </a:lnSpc>
              <a:spcBef>
                <a:spcPts val="1200"/>
              </a:spcBef>
              <a:spcAft>
                <a:spcPts val="1200"/>
              </a:spcAft>
              <a:buSzPts val="2400"/>
              <a:buChar char="–"/>
              <a:defRPr sz="2400"/>
            </a:lvl9pPr>
          </a:lstStyle>
          <a:p/>
        </p:txBody>
      </p:sp>
      <p:sp>
        <p:nvSpPr>
          <p:cNvPr id="39" name="Google Shape;39;p7"/>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0" name="Google Shape;40;p7"/>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41" name="Google Shape;41;p7"/>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2" name="Google Shape;42;p7"/>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3" name="Shape 43"/>
        <p:cNvGrpSpPr/>
        <p:nvPr/>
      </p:nvGrpSpPr>
      <p:grpSpPr>
        <a:xfrm>
          <a:off x="0" y="0"/>
          <a:ext cx="0" cy="0"/>
          <a:chOff x="0" y="0"/>
          <a:chExt cx="0" cy="0"/>
        </a:xfrm>
      </p:grpSpPr>
      <p:sp>
        <p:nvSpPr>
          <p:cNvPr id="44" name="Google Shape;44;p8"/>
          <p:cNvSpPr txBox="1"/>
          <p:nvPr>
            <p:ph type="title"/>
          </p:nvPr>
        </p:nvSpPr>
        <p:spPr>
          <a:xfrm>
            <a:off x="917950" y="890050"/>
            <a:ext cx="1645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5" name="Google Shape;45;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2" type="subTitle"/>
          </p:nvPr>
        </p:nvSpPr>
        <p:spPr>
          <a:xfrm>
            <a:off x="11111450" y="5342400"/>
            <a:ext cx="6258600" cy="7890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7" name="Google Shape;47;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48" name="Google Shape;48;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9" name="Google Shape;49;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0" name="Google Shape;50;p8"/>
          <p:cNvSpPr txBox="1"/>
          <p:nvPr>
            <p:ph idx="6" type="subTitle"/>
          </p:nvPr>
        </p:nvSpPr>
        <p:spPr>
          <a:xfrm>
            <a:off x="11111450" y="635545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7" type="subTitle"/>
          </p:nvPr>
        </p:nvSpPr>
        <p:spPr>
          <a:xfrm>
            <a:off x="11111450" y="73685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2" name="Google Shape;52;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3" name="Shape 53"/>
        <p:cNvGrpSpPr/>
        <p:nvPr/>
      </p:nvGrpSpPr>
      <p:grpSpPr>
        <a:xfrm>
          <a:off x="0" y="0"/>
          <a:ext cx="0" cy="0"/>
          <a:chOff x="0" y="0"/>
          <a:chExt cx="0" cy="0"/>
        </a:xfrm>
      </p:grpSpPr>
      <p:sp>
        <p:nvSpPr>
          <p:cNvPr id="54" name="Google Shape;54;p9"/>
          <p:cNvSpPr txBox="1"/>
          <p:nvPr>
            <p:ph type="title"/>
          </p:nvPr>
        </p:nvSpPr>
        <p:spPr>
          <a:xfrm>
            <a:off x="917950" y="890050"/>
            <a:ext cx="1645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5" name="Google Shape;55;p9"/>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6" name="Google Shape;56;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7" name="Google Shape;57;p9"/>
          <p:cNvSpPr txBox="1"/>
          <p:nvPr>
            <p:ph idx="3" type="subTitle"/>
          </p:nvPr>
        </p:nvSpPr>
        <p:spPr>
          <a:xfrm>
            <a:off x="9468000" y="287630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8" name="Google Shape;58;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9" name="Google Shape;59;p9"/>
          <p:cNvSpPr txBox="1"/>
          <p:nvPr>
            <p:ph idx="5" type="subTitle"/>
          </p:nvPr>
        </p:nvSpPr>
        <p:spPr>
          <a:xfrm>
            <a:off x="917950" y="5904750"/>
            <a:ext cx="6256800" cy="906600"/>
          </a:xfrm>
          <a:prstGeom prst="rect">
            <a:avLst/>
          </a:prstGeom>
          <a:solidFill>
            <a:schemeClr val="accent2"/>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0" name="Google Shape;60;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1" name="Google Shape;61;p9"/>
          <p:cNvSpPr txBox="1"/>
          <p:nvPr>
            <p:ph idx="7" type="subTitle"/>
          </p:nvPr>
        </p:nvSpPr>
        <p:spPr>
          <a:xfrm>
            <a:off x="9468000" y="590475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2" name="Google Shape;62;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3" name="Google Shape;63;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4" name="Shape 64"/>
        <p:cNvGrpSpPr/>
        <p:nvPr/>
      </p:nvGrpSpPr>
      <p:grpSpPr>
        <a:xfrm>
          <a:off x="0" y="0"/>
          <a:ext cx="0" cy="0"/>
          <a:chOff x="0" y="0"/>
          <a:chExt cx="0" cy="0"/>
        </a:xfrm>
      </p:grpSpPr>
      <p:sp>
        <p:nvSpPr>
          <p:cNvPr id="65" name="Google Shape;65;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6" name="Google Shape;66;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67" name="Google Shape;67;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4.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64520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Clr>
                <a:schemeClr val="dk1"/>
              </a:buClr>
              <a:buSzPts val="4400"/>
              <a:buFont typeface="Montserrat"/>
              <a:buNone/>
              <a:defRPr b="1" sz="4400">
                <a:solidFill>
                  <a:schemeClr val="dk1"/>
                </a:solidFill>
                <a:latin typeface="Montserrat"/>
                <a:ea typeface="Montserrat"/>
                <a:cs typeface="Montserrat"/>
                <a:sym typeface="Montserrat"/>
              </a:defRPr>
            </a:lvl1pPr>
            <a:lvl2pPr lvl="1">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2pPr>
            <a:lvl3pPr lvl="2">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3pPr>
            <a:lvl4pPr lvl="3">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4pPr>
            <a:lvl5pPr lvl="4">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5pPr>
            <a:lvl6pPr lvl="5">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6pPr>
            <a:lvl7pPr lvl="6">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7pPr>
            <a:lvl8pPr lvl="7">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8pPr>
            <a:lvl9pPr lvl="8">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381000" lvl="4" marL="2286000">
              <a:lnSpc>
                <a:spcPct val="130000"/>
              </a:lnSpc>
              <a:spcBef>
                <a:spcPts val="16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5pPr>
            <a:lvl6pPr indent="-381000" lvl="5" marL="2743200">
              <a:lnSpc>
                <a:spcPct val="130000"/>
              </a:lnSpc>
              <a:spcBef>
                <a:spcPts val="12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6pPr>
            <a:lvl7pPr indent="-355600" lvl="6" marL="3200400">
              <a:lnSpc>
                <a:spcPct val="130000"/>
              </a:lnSpc>
              <a:spcBef>
                <a:spcPts val="12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7pPr>
            <a:lvl8pPr indent="-355600" lvl="7" marL="3657600">
              <a:lnSpc>
                <a:spcPct val="130000"/>
              </a:lnSpc>
              <a:spcBef>
                <a:spcPts val="8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8pPr>
            <a:lvl9pPr indent="-330200" lvl="8" marL="4114800">
              <a:lnSpc>
                <a:spcPct val="130000"/>
              </a:lnSpc>
              <a:spcBef>
                <a:spcPts val="800"/>
              </a:spcBef>
              <a:spcAft>
                <a:spcPts val="4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chemeClr val="dk1"/>
                </a:solidFill>
                <a:latin typeface="Montserrat Medium"/>
                <a:ea typeface="Montserrat Medium"/>
                <a:cs typeface="Montserrat Medium"/>
                <a:sym typeface="Montserrat Medium"/>
              </a:defRPr>
            </a:lvl1pPr>
            <a:lvl2pPr lvl="1" rtl="0">
              <a:buNone/>
              <a:defRPr sz="1600">
                <a:solidFill>
                  <a:schemeClr val="dk1"/>
                </a:solidFill>
                <a:latin typeface="Montserrat Medium"/>
                <a:ea typeface="Montserrat Medium"/>
                <a:cs typeface="Montserrat Medium"/>
                <a:sym typeface="Montserrat Medium"/>
              </a:defRPr>
            </a:lvl2pPr>
            <a:lvl3pPr lvl="2" rtl="0">
              <a:buNone/>
              <a:defRPr sz="1600">
                <a:solidFill>
                  <a:schemeClr val="dk1"/>
                </a:solidFill>
                <a:latin typeface="Montserrat Medium"/>
                <a:ea typeface="Montserrat Medium"/>
                <a:cs typeface="Montserrat Medium"/>
                <a:sym typeface="Montserrat Medium"/>
              </a:defRPr>
            </a:lvl3pPr>
            <a:lvl4pPr lvl="3" rtl="0">
              <a:buNone/>
              <a:defRPr sz="1600">
                <a:solidFill>
                  <a:schemeClr val="dk1"/>
                </a:solidFill>
                <a:latin typeface="Montserrat Medium"/>
                <a:ea typeface="Montserrat Medium"/>
                <a:cs typeface="Montserrat Medium"/>
                <a:sym typeface="Montserrat Medium"/>
              </a:defRPr>
            </a:lvl4pPr>
            <a:lvl5pPr lvl="4" rtl="0">
              <a:buNone/>
              <a:defRPr sz="1600">
                <a:solidFill>
                  <a:schemeClr val="dk1"/>
                </a:solidFill>
                <a:latin typeface="Montserrat Medium"/>
                <a:ea typeface="Montserrat Medium"/>
                <a:cs typeface="Montserrat Medium"/>
                <a:sym typeface="Montserrat Medium"/>
              </a:defRPr>
            </a:lvl5pPr>
            <a:lvl6pPr lvl="5" rtl="0">
              <a:buNone/>
              <a:defRPr sz="1600">
                <a:solidFill>
                  <a:schemeClr val="dk1"/>
                </a:solidFill>
                <a:latin typeface="Montserrat Medium"/>
                <a:ea typeface="Montserrat Medium"/>
                <a:cs typeface="Montserrat Medium"/>
                <a:sym typeface="Montserrat Medium"/>
              </a:defRPr>
            </a:lvl6pPr>
            <a:lvl7pPr lvl="6" rtl="0">
              <a:buNone/>
              <a:defRPr sz="1600">
                <a:solidFill>
                  <a:schemeClr val="dk1"/>
                </a:solidFill>
                <a:latin typeface="Montserrat Medium"/>
                <a:ea typeface="Montserrat Medium"/>
                <a:cs typeface="Montserrat Medium"/>
                <a:sym typeface="Montserrat Medium"/>
              </a:defRPr>
            </a:lvl7pPr>
            <a:lvl8pPr lvl="7" rtl="0">
              <a:buNone/>
              <a:defRPr sz="1600">
                <a:solidFill>
                  <a:schemeClr val="dk1"/>
                </a:solidFill>
                <a:latin typeface="Montserrat Medium"/>
                <a:ea typeface="Montserrat Medium"/>
                <a:cs typeface="Montserrat Medium"/>
                <a:sym typeface="Montserrat Medium"/>
              </a:defRPr>
            </a:lvl8pPr>
            <a:lvl9pPr lvl="8" rtl="0">
              <a:buNone/>
              <a:defRPr sz="16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6" name="Shape 76"/>
        <p:cNvGrpSpPr/>
        <p:nvPr/>
      </p:nvGrpSpPr>
      <p:grpSpPr>
        <a:xfrm>
          <a:off x="0" y="0"/>
          <a:ext cx="0" cy="0"/>
          <a:chOff x="0" y="0"/>
          <a:chExt cx="0" cy="0"/>
        </a:xfrm>
      </p:grpSpPr>
      <p:sp>
        <p:nvSpPr>
          <p:cNvPr id="77" name="Google Shape;77;p14"/>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rtl="0">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rtl="0">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rtl="0">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rtl="0">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rtl="0">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rtl="0">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rtl="0">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rtl="0">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8" name="Google Shape;78;p14"/>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rtl="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rtl="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rtl="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rtl="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rtl="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rtl="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rtl="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rtl="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rtl="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79" name="Google Shape;79;p1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0" name="Google Shape;80;p14"/>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sp>
        <p:nvSpPr>
          <p:cNvPr id="150" name="Google Shape;150;p27"/>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t>Mrs White</a:t>
            </a:r>
            <a:endParaRPr/>
          </a:p>
        </p:txBody>
      </p:sp>
      <p:sp>
        <p:nvSpPr>
          <p:cNvPr id="151" name="Google Shape;151;p27"/>
          <p:cNvSpPr txBox="1"/>
          <p:nvPr>
            <p:ph idx="12" type="sldNum"/>
          </p:nvPr>
        </p:nvSpPr>
        <p:spPr>
          <a:xfrm>
            <a:off x="1835882" y="19173300"/>
            <a:ext cx="28800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52" name="Google Shape;152;p27"/>
          <p:cNvSpPr txBox="1"/>
          <p:nvPr>
            <p:ph idx="4294967295" type="ctrTitle"/>
          </p:nvPr>
        </p:nvSpPr>
        <p:spPr>
          <a:xfrm>
            <a:off x="594000" y="2876300"/>
            <a:ext cx="16776000" cy="3723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6000">
                <a:solidFill>
                  <a:schemeClr val="dk2"/>
                </a:solidFill>
              </a:rPr>
              <a:t>Should we review the age of criminal responsibility?</a:t>
            </a:r>
            <a:endParaRPr sz="6000">
              <a:solidFill>
                <a:schemeClr val="dk2"/>
              </a:solidFill>
            </a:endParaRPr>
          </a:p>
          <a:p>
            <a:pPr indent="0" lvl="0" marL="0" rtl="0" algn="l">
              <a:spcBef>
                <a:spcPts val="0"/>
              </a:spcBef>
              <a:spcAft>
                <a:spcPts val="0"/>
              </a:spcAft>
              <a:buNone/>
            </a:pPr>
            <a:r>
              <a:t/>
            </a:r>
            <a:endParaRPr sz="6000">
              <a:solidFill>
                <a:schemeClr val="dk2"/>
              </a:solidFill>
            </a:endParaRPr>
          </a:p>
          <a:p>
            <a:pPr indent="0" lvl="0" marL="0" rtl="0" algn="l">
              <a:spcBef>
                <a:spcPts val="0"/>
              </a:spcBef>
              <a:spcAft>
                <a:spcPts val="0"/>
              </a:spcAft>
              <a:buNone/>
            </a:pPr>
            <a:r>
              <a:rPr lang="en-GB" sz="4600">
                <a:solidFill>
                  <a:schemeClr val="dk2"/>
                </a:solidFill>
              </a:rPr>
              <a:t>Downloadable Resource</a:t>
            </a:r>
            <a:endParaRPr sz="4600">
              <a:solidFill>
                <a:schemeClr val="dk2"/>
              </a:solidFill>
            </a:endParaRPr>
          </a:p>
        </p:txBody>
      </p:sp>
      <p:sp>
        <p:nvSpPr>
          <p:cNvPr id="153" name="Google Shape;153;p27"/>
          <p:cNvSpPr txBox="1"/>
          <p:nvPr>
            <p:ph idx="4294967295" type="subTitle"/>
          </p:nvPr>
        </p:nvSpPr>
        <p:spPr>
          <a:xfrm>
            <a:off x="594000" y="890050"/>
            <a:ext cx="17287800" cy="158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Citizenship</a:t>
            </a:r>
            <a:endParaRPr>
              <a:solidFill>
                <a:schemeClr val="dk2"/>
              </a:solidFill>
            </a:endParaRPr>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6"/>
          <p:cNvSpPr txBox="1"/>
          <p:nvPr>
            <p:ph type="title"/>
          </p:nvPr>
        </p:nvSpPr>
        <p:spPr>
          <a:xfrm>
            <a:off x="918000" y="39480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800">
                <a:solidFill>
                  <a:schemeClr val="dk2"/>
                </a:solidFill>
              </a:rPr>
              <a:t>Here are some arguments to help you think about this: </a:t>
            </a:r>
            <a:endParaRPr sz="3800">
              <a:solidFill>
                <a:schemeClr val="dk2"/>
              </a:solidFill>
            </a:endParaRPr>
          </a:p>
          <a:p>
            <a:pPr indent="0" lvl="0" marL="0" rtl="0" algn="l">
              <a:spcBef>
                <a:spcPts val="0"/>
              </a:spcBef>
              <a:spcAft>
                <a:spcPts val="0"/>
              </a:spcAft>
              <a:buNone/>
            </a:pPr>
            <a:r>
              <a:rPr lang="en-GB" sz="3800">
                <a:solidFill>
                  <a:schemeClr val="dk2"/>
                </a:solidFill>
              </a:rPr>
              <a:t>The age doesn’t need review.</a:t>
            </a:r>
            <a:endParaRPr sz="3800">
              <a:solidFill>
                <a:schemeClr val="dk2"/>
              </a:solidFill>
            </a:endParaRPr>
          </a:p>
        </p:txBody>
      </p:sp>
      <p:sp>
        <p:nvSpPr>
          <p:cNvPr id="242" name="Google Shape;242;p36"/>
          <p:cNvSpPr txBox="1"/>
          <p:nvPr>
            <p:ph idx="12" type="sldNum"/>
          </p:nvPr>
        </p:nvSpPr>
        <p:spPr>
          <a:xfrm>
            <a:off x="1835882" y="19173300"/>
            <a:ext cx="28800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43" name="Google Shape;243;p36"/>
          <p:cNvSpPr/>
          <p:nvPr/>
        </p:nvSpPr>
        <p:spPr>
          <a:xfrm>
            <a:off x="1174800" y="6386050"/>
            <a:ext cx="5587800" cy="2906400"/>
          </a:xfrm>
          <a:prstGeom prst="wedgeRectCallout">
            <a:avLst>
              <a:gd fmla="val 58086" name="adj1"/>
              <a:gd fmla="val -87311" name="adj2"/>
            </a:avLst>
          </a:prstGeom>
          <a:noFill/>
          <a:ln cap="flat" cmpd="sng" w="9525">
            <a:solidFill>
              <a:schemeClr val="dk2"/>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Children under 10 do know right from wrong. They know when they are committing a crime.</a:t>
            </a:r>
            <a:endParaRPr sz="2800">
              <a:solidFill>
                <a:schemeClr val="dk2"/>
              </a:solidFill>
            </a:endParaRPr>
          </a:p>
        </p:txBody>
      </p:sp>
      <p:sp>
        <p:nvSpPr>
          <p:cNvPr id="244" name="Google Shape;244;p36"/>
          <p:cNvSpPr/>
          <p:nvPr/>
        </p:nvSpPr>
        <p:spPr>
          <a:xfrm>
            <a:off x="9723800" y="6483850"/>
            <a:ext cx="7515600" cy="2710800"/>
          </a:xfrm>
          <a:prstGeom prst="wedgeRectCallout">
            <a:avLst>
              <a:gd fmla="val -41753" name="adj1"/>
              <a:gd fmla="val -106974" name="adj2"/>
            </a:avLst>
          </a:prstGeom>
          <a:noFill/>
          <a:ln cap="flat" cmpd="sng" w="9525">
            <a:solidFill>
              <a:schemeClr val="dk2"/>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If you let them get away without a proper punishment they will just go on to worse crimes. The age should be younger.</a:t>
            </a:r>
            <a:endParaRPr sz="2800">
              <a:solidFill>
                <a:schemeClr val="dk2"/>
              </a:solidFill>
            </a:endParaRPr>
          </a:p>
        </p:txBody>
      </p:sp>
      <p:sp>
        <p:nvSpPr>
          <p:cNvPr id="245" name="Google Shape;245;p36"/>
          <p:cNvSpPr/>
          <p:nvPr/>
        </p:nvSpPr>
        <p:spPr>
          <a:xfrm>
            <a:off x="11265950" y="1556800"/>
            <a:ext cx="5904000" cy="1492800"/>
          </a:xfrm>
          <a:prstGeom prst="wedgeRectCallout">
            <a:avLst>
              <a:gd fmla="val -59693" name="adj1"/>
              <a:gd fmla="val 100359" name="adj2"/>
            </a:avLst>
          </a:prstGeom>
          <a:noFill/>
          <a:ln cap="flat" cmpd="sng" w="9525">
            <a:solidFill>
              <a:schemeClr val="dk2"/>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Having the age as low as 10 is a useful </a:t>
            </a:r>
            <a:r>
              <a:rPr b="1" lang="en-GB" sz="3200">
                <a:solidFill>
                  <a:schemeClr val="dk2"/>
                </a:solidFill>
                <a:latin typeface="Montserrat"/>
                <a:ea typeface="Montserrat"/>
                <a:cs typeface="Montserrat"/>
                <a:sym typeface="Montserrat"/>
              </a:rPr>
              <a:t>deterrent.</a:t>
            </a:r>
            <a:endParaRPr b="1" sz="3200">
              <a:solidFill>
                <a:schemeClr val="dk2"/>
              </a:solidFill>
              <a:latin typeface="Montserrat"/>
              <a:ea typeface="Montserrat"/>
              <a:cs typeface="Montserrat"/>
              <a:sym typeface="Montserrat"/>
            </a:endParaRPr>
          </a:p>
        </p:txBody>
      </p:sp>
      <p:sp>
        <p:nvSpPr>
          <p:cNvPr id="246" name="Google Shape;246;p36"/>
          <p:cNvSpPr/>
          <p:nvPr/>
        </p:nvSpPr>
        <p:spPr>
          <a:xfrm>
            <a:off x="917950" y="2660550"/>
            <a:ext cx="5708400" cy="2319600"/>
          </a:xfrm>
          <a:prstGeom prst="wedgeRectCallout">
            <a:avLst>
              <a:gd fmla="val 78681" name="adj1"/>
              <a:gd fmla="val 35998" name="adj2"/>
            </a:avLst>
          </a:prstGeom>
          <a:noFill/>
          <a:ln cap="flat" cmpd="sng" w="9525">
            <a:solidFill>
              <a:schemeClr val="dk2"/>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By the age of 10 their families and schools have taught them right from wrong.</a:t>
            </a:r>
            <a:endParaRPr sz="28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7"/>
          <p:cNvSpPr txBox="1"/>
          <p:nvPr>
            <p:ph idx="2" type="body"/>
          </p:nvPr>
        </p:nvSpPr>
        <p:spPr>
          <a:xfrm>
            <a:off x="9467950" y="1631194"/>
            <a:ext cx="7902000" cy="5962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600"/>
              <a:t>A BOY aged seven from West Yorkshire has become the country’s youngest drug dealer. </a:t>
            </a:r>
            <a:endParaRPr sz="2600"/>
          </a:p>
          <a:p>
            <a:pPr indent="0" lvl="0" marL="0" rtl="0" algn="l">
              <a:spcBef>
                <a:spcPts val="2000"/>
              </a:spcBef>
              <a:spcAft>
                <a:spcPts val="0"/>
              </a:spcAft>
              <a:buNone/>
            </a:pPr>
            <a:r>
              <a:rPr lang="en-GB" sz="2600"/>
              <a:t>The child was held by police for possession with intent to supply an unspecified drug last year. Social services were informed after his arrest was recorded by police. However, he could not be charged as he was under the age of 10, the legal age of criminal responsibility. </a:t>
            </a:r>
            <a:endParaRPr sz="2600"/>
          </a:p>
          <a:p>
            <a:pPr indent="0" lvl="0" marL="0" rtl="0" algn="l">
              <a:spcBef>
                <a:spcPts val="2000"/>
              </a:spcBef>
              <a:spcAft>
                <a:spcPts val="0"/>
              </a:spcAft>
              <a:buNone/>
            </a:pPr>
            <a:r>
              <a:rPr i="1" lang="en-GB" sz="2600"/>
              <a:t>Andrew Robinson, The Huddersfield Daily Examiner, 2 June 2020</a:t>
            </a:r>
            <a:endParaRPr i="1" sz="2600"/>
          </a:p>
          <a:p>
            <a:pPr indent="0" lvl="0" marL="0" rtl="0" algn="l">
              <a:spcBef>
                <a:spcPts val="2000"/>
              </a:spcBef>
              <a:spcAft>
                <a:spcPts val="0"/>
              </a:spcAft>
              <a:buNone/>
            </a:pPr>
            <a:r>
              <a:t/>
            </a:r>
            <a:endParaRPr sz="2600"/>
          </a:p>
          <a:p>
            <a:pPr indent="0" lvl="0" marL="0" rtl="0" algn="l">
              <a:spcBef>
                <a:spcPts val="2000"/>
              </a:spcBef>
              <a:spcAft>
                <a:spcPts val="0"/>
              </a:spcAft>
              <a:buNone/>
            </a:pPr>
            <a:r>
              <a:t/>
            </a:r>
            <a:endParaRPr sz="2600"/>
          </a:p>
          <a:p>
            <a:pPr indent="0" lvl="0" marL="0" rtl="0" algn="l">
              <a:spcBef>
                <a:spcPts val="2000"/>
              </a:spcBef>
              <a:spcAft>
                <a:spcPts val="0"/>
              </a:spcAft>
              <a:buNone/>
            </a:pPr>
            <a:r>
              <a:t/>
            </a:r>
            <a:endParaRPr sz="2600"/>
          </a:p>
          <a:p>
            <a:pPr indent="0" lvl="0" marL="0" rtl="0" algn="l">
              <a:spcBef>
                <a:spcPts val="2000"/>
              </a:spcBef>
              <a:spcAft>
                <a:spcPts val="0"/>
              </a:spcAft>
              <a:buNone/>
            </a:pPr>
            <a:r>
              <a:t/>
            </a:r>
            <a:endParaRPr sz="2600"/>
          </a:p>
          <a:p>
            <a:pPr indent="0" lvl="0" marL="0" rtl="0" algn="l">
              <a:spcBef>
                <a:spcPts val="2000"/>
              </a:spcBef>
              <a:spcAft>
                <a:spcPts val="0"/>
              </a:spcAft>
              <a:buNone/>
            </a:pPr>
            <a:r>
              <a:t/>
            </a:r>
            <a:endParaRPr sz="2600"/>
          </a:p>
          <a:p>
            <a:pPr indent="0" lvl="0" marL="0" rtl="0" algn="l">
              <a:spcBef>
                <a:spcPts val="2000"/>
              </a:spcBef>
              <a:spcAft>
                <a:spcPts val="0"/>
              </a:spcAft>
              <a:buNone/>
            </a:pPr>
            <a:r>
              <a:t/>
            </a:r>
            <a:endParaRPr sz="2600"/>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sp>
        <p:nvSpPr>
          <p:cNvPr id="252" name="Google Shape;252;p3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53" name="Google Shape;253;p37"/>
          <p:cNvSpPr txBox="1"/>
          <p:nvPr>
            <p:ph idx="2" type="body"/>
          </p:nvPr>
        </p:nvSpPr>
        <p:spPr>
          <a:xfrm>
            <a:off x="440963" y="1548163"/>
            <a:ext cx="7902000" cy="5962200"/>
          </a:xfrm>
          <a:prstGeom prst="rect">
            <a:avLst/>
          </a:prstGeom>
        </p:spPr>
        <p:txBody>
          <a:bodyPr anchorCtr="0" anchor="t" bIns="0" lIns="0" spcFirstLastPara="1" rIns="0" wrap="square" tIns="0">
            <a:noAutofit/>
          </a:bodyPr>
          <a:lstStyle/>
          <a:p>
            <a:pPr indent="0" lvl="0" marL="292608" marR="666496" rtl="0" algn="l">
              <a:lnSpc>
                <a:spcPct val="115000"/>
              </a:lnSpc>
              <a:spcBef>
                <a:spcPts val="720"/>
              </a:spcBef>
              <a:spcAft>
                <a:spcPts val="0"/>
              </a:spcAft>
              <a:buNone/>
            </a:pPr>
            <a:r>
              <a:rPr lang="en-GB" sz="2600">
                <a:solidFill>
                  <a:srgbClr val="231F20"/>
                </a:solidFill>
              </a:rPr>
              <a:t>“</a:t>
            </a:r>
            <a:r>
              <a:rPr lang="en-GB" sz="2600">
                <a:solidFill>
                  <a:srgbClr val="231F20"/>
                </a:solidFill>
              </a:rPr>
              <a:t>I agree that the brain is far from mature aged ten, 12 or even 25, but that does not mean that the ten-year- old child is not aware of actions that are right and wrong. The problem is more in the rather rigid manner in which our legal system pursues the investigation and prosecution of the offence, applying the same processes to every age of defendant. Raising the age of responsibility simply gives the child licence to believe that he can carry on doing the same thing that he knows is wrong for another couple of years.”</a:t>
            </a:r>
            <a:endParaRPr sz="2600">
              <a:solidFill>
                <a:srgbClr val="231F20"/>
              </a:solidFill>
            </a:endParaRPr>
          </a:p>
          <a:p>
            <a:pPr indent="0" lvl="0" marL="292608" marR="666496" rtl="0" algn="l">
              <a:lnSpc>
                <a:spcPct val="115000"/>
              </a:lnSpc>
              <a:spcBef>
                <a:spcPts val="720"/>
              </a:spcBef>
              <a:spcAft>
                <a:spcPts val="0"/>
              </a:spcAft>
              <a:buNone/>
            </a:pPr>
            <a:r>
              <a:t/>
            </a:r>
            <a:endParaRPr sz="2600">
              <a:solidFill>
                <a:srgbClr val="231F20"/>
              </a:solidFill>
            </a:endParaRPr>
          </a:p>
          <a:p>
            <a:pPr indent="0" lvl="0" marL="292608" marR="666496" rtl="0" algn="l">
              <a:lnSpc>
                <a:spcPct val="115000"/>
              </a:lnSpc>
              <a:spcBef>
                <a:spcPts val="720"/>
              </a:spcBef>
              <a:spcAft>
                <a:spcPts val="0"/>
              </a:spcAft>
              <a:buNone/>
            </a:pPr>
            <a:r>
              <a:rPr i="1" lang="en-GB" sz="2600">
                <a:solidFill>
                  <a:srgbClr val="231F20"/>
                </a:solidFill>
              </a:rPr>
              <a:t>Hedley Piper, Dartmouth</a:t>
            </a:r>
            <a:endParaRPr i="1" sz="2600">
              <a:solidFill>
                <a:srgbClr val="231F20"/>
              </a:solidFill>
            </a:endParaRPr>
          </a:p>
          <a:p>
            <a:pPr indent="0" lvl="0" marL="0" rtl="0" algn="l">
              <a:spcBef>
                <a:spcPts val="0"/>
              </a:spcBef>
              <a:spcAft>
                <a:spcPts val="2000"/>
              </a:spcAft>
              <a:buNone/>
            </a:pPr>
            <a:r>
              <a:t/>
            </a:r>
            <a:endParaRPr/>
          </a:p>
        </p:txBody>
      </p:sp>
      <p:sp>
        <p:nvSpPr>
          <p:cNvPr id="254" name="Google Shape;254;p37"/>
          <p:cNvSpPr txBox="1"/>
          <p:nvPr>
            <p:ph idx="3" type="title"/>
          </p:nvPr>
        </p:nvSpPr>
        <p:spPr>
          <a:xfrm>
            <a:off x="9467950" y="7376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000">
                <a:solidFill>
                  <a:schemeClr val="dk2"/>
                </a:solidFill>
              </a:rPr>
              <a:t>Boy, 7, is Britain’s youngest drug dealer</a:t>
            </a:r>
            <a:endParaRPr sz="3000">
              <a:solidFill>
                <a:schemeClr val="dk2"/>
              </a:solidFill>
            </a:endParaRPr>
          </a:p>
        </p:txBody>
      </p:sp>
      <p:sp>
        <p:nvSpPr>
          <p:cNvPr id="255" name="Google Shape;255;p37"/>
          <p:cNvSpPr txBox="1"/>
          <p:nvPr>
            <p:ph idx="3" type="title"/>
          </p:nvPr>
        </p:nvSpPr>
        <p:spPr>
          <a:xfrm>
            <a:off x="399450" y="7376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000">
                <a:solidFill>
                  <a:schemeClr val="dk2"/>
                </a:solidFill>
              </a:rPr>
              <a:t>The Times Letters to the Editor</a:t>
            </a:r>
            <a:endParaRPr sz="30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917950" y="892800"/>
            <a:ext cx="15681600" cy="7446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400">
                <a:solidFill>
                  <a:schemeClr val="dk2"/>
                </a:solidFill>
              </a:rPr>
              <a:t>The current age of criminal responsibility is 10 years old. This has been the same since 1963,  but children had a degree of protection. For children aged  10-14 years, the prosecution had to prove that the child knew the behaviour was wrong rather than just naughty or mischievous. The latin term for this is </a:t>
            </a:r>
            <a:r>
              <a:rPr i="1" lang="en-GB" sz="3400">
                <a:solidFill>
                  <a:schemeClr val="dk2"/>
                </a:solidFill>
              </a:rPr>
              <a:t>doli incapax.</a:t>
            </a:r>
            <a:endParaRPr i="1" sz="3400">
              <a:solidFill>
                <a:schemeClr val="dk2"/>
              </a:solidFill>
            </a:endParaRPr>
          </a:p>
          <a:p>
            <a:pPr indent="0" lvl="0" marL="0" rtl="0" algn="l">
              <a:spcBef>
                <a:spcPts val="0"/>
              </a:spcBef>
              <a:spcAft>
                <a:spcPts val="0"/>
              </a:spcAft>
              <a:buNone/>
            </a:pPr>
            <a:r>
              <a:rPr lang="en-GB" sz="3400">
                <a:solidFill>
                  <a:schemeClr val="dk2"/>
                </a:solidFill>
              </a:rPr>
              <a:t> </a:t>
            </a:r>
            <a:endParaRPr b="0" sz="2600">
              <a:solidFill>
                <a:schemeClr val="dk2"/>
              </a:solidFill>
            </a:endParaRPr>
          </a:p>
        </p:txBody>
      </p:sp>
      <p:sp>
        <p:nvSpPr>
          <p:cNvPr id="159" name="Google Shape;159;p2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ph type="title"/>
          </p:nvPr>
        </p:nvSpPr>
        <p:spPr>
          <a:xfrm>
            <a:off x="1012000" y="89005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What changed? The James Bulger case</a:t>
            </a:r>
            <a:endParaRPr>
              <a:solidFill>
                <a:schemeClr val="dk2"/>
              </a:solidFill>
            </a:endParaRPr>
          </a:p>
        </p:txBody>
      </p:sp>
      <p:sp>
        <p:nvSpPr>
          <p:cNvPr id="165" name="Google Shape;165;p29"/>
          <p:cNvSpPr txBox="1"/>
          <p:nvPr>
            <p:ph idx="1" type="body"/>
          </p:nvPr>
        </p:nvSpPr>
        <p:spPr>
          <a:xfrm>
            <a:off x="917950" y="1745075"/>
            <a:ext cx="16452000" cy="77670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2700"/>
              <a:t>In 1998 the law changed  following a serious crime committed in 1993 by two 10 year old boys, who abducted and killed a toddler called James Bulger. </a:t>
            </a:r>
            <a:endParaRPr sz="2700"/>
          </a:p>
          <a:p>
            <a:pPr indent="0" lvl="0" marL="0" rtl="0" algn="l">
              <a:lnSpc>
                <a:spcPct val="115000"/>
              </a:lnSpc>
              <a:spcBef>
                <a:spcPts val="0"/>
              </a:spcBef>
              <a:spcAft>
                <a:spcPts val="0"/>
              </a:spcAft>
              <a:buNone/>
            </a:pPr>
            <a:r>
              <a:t/>
            </a:r>
            <a:endParaRPr sz="2700"/>
          </a:p>
          <a:p>
            <a:pPr indent="0" lvl="0" marL="0" rtl="0" algn="l">
              <a:lnSpc>
                <a:spcPct val="115000"/>
              </a:lnSpc>
              <a:spcBef>
                <a:spcPts val="0"/>
              </a:spcBef>
              <a:spcAft>
                <a:spcPts val="0"/>
              </a:spcAft>
              <a:buNone/>
            </a:pPr>
            <a:r>
              <a:rPr lang="en-GB" sz="2700"/>
              <a:t>The boys had been found to have tried to abduct a little girl a few weeks before and another boy on the morning of the killing. This showed that the incident wasn’t accidental.</a:t>
            </a:r>
            <a:endParaRPr sz="2700"/>
          </a:p>
          <a:p>
            <a:pPr indent="0" lvl="0" marL="0" rtl="0" algn="l">
              <a:lnSpc>
                <a:spcPct val="115000"/>
              </a:lnSpc>
              <a:spcBef>
                <a:spcPts val="0"/>
              </a:spcBef>
              <a:spcAft>
                <a:spcPts val="0"/>
              </a:spcAft>
              <a:buNone/>
            </a:pPr>
            <a:r>
              <a:t/>
            </a:r>
            <a:endParaRPr sz="2700"/>
          </a:p>
          <a:p>
            <a:pPr indent="0" lvl="0" marL="0" rtl="0" algn="l">
              <a:lnSpc>
                <a:spcPct val="115000"/>
              </a:lnSpc>
              <a:spcBef>
                <a:spcPts val="0"/>
              </a:spcBef>
              <a:spcAft>
                <a:spcPts val="0"/>
              </a:spcAft>
              <a:buNone/>
            </a:pPr>
            <a:r>
              <a:rPr lang="en-GB" sz="2700"/>
              <a:t>Throughout their trial, reporting restrictions meant that the boys, Thompson and Venables, were referred to in the press as Child A and Child B. But at the close of the trial, the judge allowed their names to be released, “because the public interest overrode the interest of the defendants... There was a need for an informed public debate on crimes committed by young children.”  This meant that now the public was focused on the ages of the boys. </a:t>
            </a:r>
            <a:endParaRPr sz="2700"/>
          </a:p>
          <a:p>
            <a:pPr indent="0" lvl="0" marL="0" rtl="0" algn="l">
              <a:lnSpc>
                <a:spcPct val="115000"/>
              </a:lnSpc>
              <a:spcBef>
                <a:spcPts val="0"/>
              </a:spcBef>
              <a:spcAft>
                <a:spcPts val="0"/>
              </a:spcAft>
              <a:buNone/>
            </a:pPr>
            <a:r>
              <a:t/>
            </a:r>
            <a:endParaRPr sz="2700"/>
          </a:p>
          <a:p>
            <a:pPr indent="0" lvl="0" marL="0" rtl="0" algn="l">
              <a:lnSpc>
                <a:spcPct val="115000"/>
              </a:lnSpc>
              <a:spcBef>
                <a:spcPts val="0"/>
              </a:spcBef>
              <a:spcAft>
                <a:spcPts val="0"/>
              </a:spcAft>
              <a:buNone/>
            </a:pPr>
            <a:r>
              <a:rPr lang="en-GB" sz="2700">
                <a:highlight>
                  <a:srgbClr val="FFFFFF"/>
                </a:highlight>
              </a:rPr>
              <a:t>Two weeks after their trial, Lord Taylor of Gosforth, the lord chief justice, increased the boys’ tariff by two years, recommending that Thompson and Venables serve a minimum of 10 years. </a:t>
            </a:r>
            <a:endParaRPr sz="2700">
              <a:highlight>
                <a:srgbClr val="FFFFFF"/>
              </a:highlight>
            </a:endParaRPr>
          </a:p>
          <a:p>
            <a:pPr indent="0" lvl="0" marL="0" rtl="0" algn="l">
              <a:lnSpc>
                <a:spcPct val="115000"/>
              </a:lnSpc>
              <a:spcBef>
                <a:spcPts val="0"/>
              </a:spcBef>
              <a:spcAft>
                <a:spcPts val="0"/>
              </a:spcAft>
              <a:buNone/>
            </a:pPr>
            <a:r>
              <a:t/>
            </a:r>
            <a:endParaRPr sz="2400">
              <a:highlight>
                <a:srgbClr val="FFFFFF"/>
              </a:highlight>
            </a:endParaRPr>
          </a:p>
          <a:p>
            <a:pPr indent="0" lvl="0" marL="0" rtl="0" algn="l">
              <a:lnSpc>
                <a:spcPct val="115000"/>
              </a:lnSpc>
              <a:spcBef>
                <a:spcPts val="0"/>
              </a:spcBef>
              <a:spcAft>
                <a:spcPts val="0"/>
              </a:spcAft>
              <a:buNone/>
            </a:pPr>
            <a:r>
              <a:rPr lang="en-GB" sz="2400">
                <a:highlight>
                  <a:srgbClr val="FFFFFF"/>
                </a:highlight>
              </a:rPr>
              <a:t>Continues on next slide...</a:t>
            </a:r>
            <a:endParaRPr sz="2400">
              <a:highlight>
                <a:srgbClr val="FFFFFF"/>
              </a:highlight>
            </a:endParaRPr>
          </a:p>
          <a:p>
            <a:pPr indent="0" lvl="0" marL="0" rtl="0" algn="l">
              <a:lnSpc>
                <a:spcPct val="115000"/>
              </a:lnSpc>
              <a:spcBef>
                <a:spcPts val="0"/>
              </a:spcBef>
              <a:spcAft>
                <a:spcPts val="0"/>
              </a:spcAft>
              <a:buNone/>
            </a:pPr>
            <a:r>
              <a:t/>
            </a:r>
            <a:endParaRPr sz="2700">
              <a:highlight>
                <a:srgbClr val="FFFFFF"/>
              </a:highlight>
            </a:endParaRPr>
          </a:p>
          <a:p>
            <a:pPr indent="0" lvl="0" marL="0" rtl="0" algn="l">
              <a:lnSpc>
                <a:spcPct val="115000"/>
              </a:lnSpc>
              <a:spcBef>
                <a:spcPts val="0"/>
              </a:spcBef>
              <a:spcAft>
                <a:spcPts val="0"/>
              </a:spcAft>
              <a:buNone/>
            </a:pPr>
            <a:r>
              <a:t/>
            </a:r>
            <a:endParaRPr sz="2100"/>
          </a:p>
        </p:txBody>
      </p:sp>
      <p:sp>
        <p:nvSpPr>
          <p:cNvPr id="166" name="Google Shape;166;p2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67" name="Google Shape;167;p29"/>
          <p:cNvSpPr txBox="1"/>
          <p:nvPr/>
        </p:nvSpPr>
        <p:spPr>
          <a:xfrm>
            <a:off x="12274250" y="194825"/>
            <a:ext cx="5727900" cy="50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100">
                <a:solidFill>
                  <a:schemeClr val="dk2"/>
                </a:solidFill>
                <a:latin typeface="Montserrat"/>
                <a:ea typeface="Montserrat"/>
                <a:cs typeface="Montserrat"/>
                <a:sym typeface="Montserrat"/>
              </a:rPr>
              <a:t>Excerpts from The Guardian, 20 Jan 2018.</a:t>
            </a:r>
            <a:endParaRPr sz="2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0"/>
          <p:cNvSpPr txBox="1"/>
          <p:nvPr>
            <p:ph type="title"/>
          </p:nvPr>
        </p:nvSpPr>
        <p:spPr>
          <a:xfrm>
            <a:off x="1012000" y="89005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What changed? The James Bulger case</a:t>
            </a:r>
            <a:br>
              <a:rPr lang="en-GB">
                <a:solidFill>
                  <a:schemeClr val="dk2"/>
                </a:solidFill>
              </a:rPr>
            </a:br>
            <a:r>
              <a:rPr lang="en-GB" sz="3200">
                <a:solidFill>
                  <a:schemeClr val="dk2"/>
                </a:solidFill>
              </a:rPr>
              <a:t>Continued...</a:t>
            </a:r>
            <a:endParaRPr sz="3200">
              <a:solidFill>
                <a:schemeClr val="dk2"/>
              </a:solidFill>
            </a:endParaRPr>
          </a:p>
        </p:txBody>
      </p:sp>
      <p:sp>
        <p:nvSpPr>
          <p:cNvPr id="173" name="Google Shape;173;p30"/>
          <p:cNvSpPr txBox="1"/>
          <p:nvPr>
            <p:ph idx="1" type="body"/>
          </p:nvPr>
        </p:nvSpPr>
        <p:spPr>
          <a:xfrm>
            <a:off x="917950" y="2049875"/>
            <a:ext cx="16452000" cy="77670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t/>
            </a:r>
            <a:endParaRPr sz="2700">
              <a:highlight>
                <a:srgbClr val="FFFFFF"/>
              </a:highlight>
            </a:endParaRPr>
          </a:p>
          <a:p>
            <a:pPr indent="0" lvl="0" marL="0" rtl="0" algn="l">
              <a:lnSpc>
                <a:spcPct val="115000"/>
              </a:lnSpc>
              <a:spcBef>
                <a:spcPts val="0"/>
              </a:spcBef>
              <a:spcAft>
                <a:spcPts val="0"/>
              </a:spcAft>
              <a:buNone/>
            </a:pPr>
            <a:r>
              <a:t/>
            </a:r>
            <a:endParaRPr sz="2700">
              <a:highlight>
                <a:srgbClr val="FFFFFF"/>
              </a:highlight>
            </a:endParaRPr>
          </a:p>
          <a:p>
            <a:pPr indent="0" lvl="0" marL="0" rtl="0" algn="l">
              <a:lnSpc>
                <a:spcPct val="115000"/>
              </a:lnSpc>
              <a:spcBef>
                <a:spcPts val="0"/>
              </a:spcBef>
              <a:spcAft>
                <a:spcPts val="0"/>
              </a:spcAft>
              <a:buNone/>
            </a:pPr>
            <a:r>
              <a:rPr lang="en-GB" sz="2700">
                <a:highlight>
                  <a:srgbClr val="FFFFFF"/>
                </a:highlight>
              </a:rPr>
              <a:t>James’ Mum Denise campaigned to increase their sentences more. The story ran in the Sun newspaper. Close to 280,000 people signed a petition supporting her bid, including 4,400 letters of support agreeing that Venables and Thompson should remain in detention for life, and nearly 6,000 asking for a minimum period of detention of 25 years. The Home Secretary Michael Howard announced an increase to 15 years, which was later overturned.</a:t>
            </a:r>
            <a:endParaRPr sz="2700"/>
          </a:p>
          <a:p>
            <a:pPr indent="0" lvl="0" marL="0" rtl="0" algn="l">
              <a:lnSpc>
                <a:spcPct val="115000"/>
              </a:lnSpc>
              <a:spcBef>
                <a:spcPts val="0"/>
              </a:spcBef>
              <a:spcAft>
                <a:spcPts val="0"/>
              </a:spcAft>
              <a:buNone/>
            </a:pPr>
            <a:r>
              <a:t/>
            </a:r>
            <a:endParaRPr sz="2700"/>
          </a:p>
          <a:p>
            <a:pPr indent="0" lvl="0" marL="0" rtl="0" algn="l">
              <a:lnSpc>
                <a:spcPct val="115000"/>
              </a:lnSpc>
              <a:spcBef>
                <a:spcPts val="0"/>
              </a:spcBef>
              <a:spcAft>
                <a:spcPts val="0"/>
              </a:spcAft>
              <a:buNone/>
            </a:pPr>
            <a:r>
              <a:rPr lang="en-GB" sz="2700"/>
              <a:t>Up until this point, children who were trialled were protected somewhat by doli incapax if they were aged 10-14. But the pressure on the government to change the law by so many people and the media meant that this protection was then taken away in 1998.</a:t>
            </a:r>
            <a:endParaRPr sz="2700"/>
          </a:p>
          <a:p>
            <a:pPr indent="0" lvl="0" marL="0" rtl="0" algn="l">
              <a:lnSpc>
                <a:spcPct val="115000"/>
              </a:lnSpc>
              <a:spcBef>
                <a:spcPts val="0"/>
              </a:spcBef>
              <a:spcAft>
                <a:spcPts val="0"/>
              </a:spcAft>
              <a:buNone/>
            </a:pPr>
            <a:r>
              <a:t/>
            </a:r>
            <a:endParaRPr sz="2700"/>
          </a:p>
          <a:p>
            <a:pPr indent="0" lvl="0" marL="0" rtl="0" algn="l">
              <a:lnSpc>
                <a:spcPct val="115000"/>
              </a:lnSpc>
              <a:spcBef>
                <a:spcPts val="0"/>
              </a:spcBef>
              <a:spcAft>
                <a:spcPts val="0"/>
              </a:spcAft>
              <a:buNone/>
            </a:pPr>
            <a:r>
              <a:rPr lang="en-GB" sz="2700"/>
              <a:t>However, in Norway, an incident occured where two 6 years olds killed their 5 year old friend, and although it shocked the nation, they decided that the boys needed rehabilitation, not punishment by prison. </a:t>
            </a:r>
            <a:endParaRPr sz="2700"/>
          </a:p>
          <a:p>
            <a:pPr indent="0" lvl="0" marL="0" rtl="0" algn="l">
              <a:lnSpc>
                <a:spcPct val="115000"/>
              </a:lnSpc>
              <a:spcBef>
                <a:spcPts val="0"/>
              </a:spcBef>
              <a:spcAft>
                <a:spcPts val="0"/>
              </a:spcAft>
              <a:buNone/>
            </a:pPr>
            <a:r>
              <a:t/>
            </a:r>
            <a:endParaRPr sz="2100"/>
          </a:p>
        </p:txBody>
      </p:sp>
      <p:sp>
        <p:nvSpPr>
          <p:cNvPr id="174" name="Google Shape;174;p3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75" name="Google Shape;175;p30"/>
          <p:cNvSpPr txBox="1"/>
          <p:nvPr/>
        </p:nvSpPr>
        <p:spPr>
          <a:xfrm>
            <a:off x="12274250" y="194825"/>
            <a:ext cx="5727900" cy="50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100">
                <a:solidFill>
                  <a:schemeClr val="dk2"/>
                </a:solidFill>
                <a:latin typeface="Montserrat"/>
                <a:ea typeface="Montserrat"/>
                <a:cs typeface="Montserrat"/>
                <a:sym typeface="Montserrat"/>
              </a:rPr>
              <a:t>Excerpts from The Guardian, 20 Jan 2018.</a:t>
            </a:r>
            <a:endParaRPr sz="2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1"/>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81" name="Google Shape;181;p31"/>
          <p:cNvSpPr txBox="1"/>
          <p:nvPr>
            <p:ph type="title"/>
          </p:nvPr>
        </p:nvSpPr>
        <p:spPr>
          <a:xfrm>
            <a:off x="788775" y="890050"/>
            <a:ext cx="15724200" cy="3258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Crime and young people</a:t>
            </a:r>
            <a:endParaRPr>
              <a:solidFill>
                <a:schemeClr val="dk2"/>
              </a:solidFill>
            </a:endParaRPr>
          </a:p>
        </p:txBody>
      </p:sp>
      <p:sp>
        <p:nvSpPr>
          <p:cNvPr id="182" name="Google Shape;182;p31"/>
          <p:cNvSpPr txBox="1"/>
          <p:nvPr>
            <p:ph idx="1" type="body"/>
          </p:nvPr>
        </p:nvSpPr>
        <p:spPr>
          <a:xfrm>
            <a:off x="917950" y="2114300"/>
            <a:ext cx="16452000" cy="5962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No one of any age is allowed to break the law.  But in England, Wales and Northern Ireland, the age of criminal responsibility is 10 years old. (12 in Scotland)</a:t>
            </a:r>
            <a:endParaRPr/>
          </a:p>
          <a:p>
            <a:pPr indent="0" lvl="0" marL="0" rtl="0" algn="l">
              <a:spcBef>
                <a:spcPts val="2000"/>
              </a:spcBef>
              <a:spcAft>
                <a:spcPts val="0"/>
              </a:spcAft>
              <a:buNone/>
            </a:pPr>
            <a:r>
              <a:rPr lang="en-GB"/>
              <a:t>It is thought that children younger than this probably do not understand that what they have done is wrong. If  they commit a serious crime, social services will deal with the case.  </a:t>
            </a:r>
            <a:endParaRPr/>
          </a:p>
          <a:p>
            <a:pPr indent="0" lvl="0" marL="0" rtl="0" algn="l">
              <a:spcBef>
                <a:spcPts val="2000"/>
              </a:spcBef>
              <a:spcAft>
                <a:spcPts val="2000"/>
              </a:spcAft>
              <a:buNone/>
            </a:pPr>
            <a:r>
              <a:rPr lang="en-GB"/>
              <a:t>Everyone over the age of 10 is held responsible for their crimes and can be arrested, tried and, if found guilty, punished. </a:t>
            </a:r>
            <a:endParaRPr/>
          </a:p>
        </p:txBody>
      </p:sp>
      <p:sp>
        <p:nvSpPr>
          <p:cNvPr id="183" name="Google Shape;183;p31"/>
          <p:cNvSpPr txBox="1"/>
          <p:nvPr>
            <p:ph idx="12" type="sldNum"/>
          </p:nvPr>
        </p:nvSpPr>
        <p:spPr>
          <a:xfrm>
            <a:off x="1835882" y="19173300"/>
            <a:ext cx="28800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2"/>
          <p:cNvSpPr txBox="1"/>
          <p:nvPr>
            <p:ph type="title"/>
          </p:nvPr>
        </p:nvSpPr>
        <p:spPr>
          <a:xfrm>
            <a:off x="959700" y="817950"/>
            <a:ext cx="16368600" cy="3258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Age of Criminal responsibility in other countries:</a:t>
            </a:r>
            <a:endParaRPr>
              <a:solidFill>
                <a:schemeClr val="dk2"/>
              </a:solidFill>
            </a:endParaRPr>
          </a:p>
        </p:txBody>
      </p:sp>
      <p:sp>
        <p:nvSpPr>
          <p:cNvPr id="189" name="Google Shape;189;p32"/>
          <p:cNvSpPr txBox="1"/>
          <p:nvPr>
            <p:ph idx="1" type="subTitle"/>
          </p:nvPr>
        </p:nvSpPr>
        <p:spPr>
          <a:xfrm>
            <a:off x="917950" y="2266700"/>
            <a:ext cx="6256800" cy="906600"/>
          </a:xfrm>
          <a:prstGeom prst="rect">
            <a:avLst/>
          </a:prstGeom>
          <a:noFill/>
          <a:ln cap="flat" cmpd="sng" w="9525">
            <a:solidFill>
              <a:srgbClr val="000000"/>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a:solidFill>
                  <a:schemeClr val="dk2"/>
                </a:solidFill>
              </a:rPr>
              <a:t>Belgium</a:t>
            </a:r>
            <a:endParaRPr>
              <a:solidFill>
                <a:schemeClr val="dk2"/>
              </a:solidFill>
            </a:endParaRPr>
          </a:p>
        </p:txBody>
      </p:sp>
      <p:sp>
        <p:nvSpPr>
          <p:cNvPr id="190" name="Google Shape;190;p32"/>
          <p:cNvSpPr txBox="1"/>
          <p:nvPr>
            <p:ph idx="2" type="body"/>
          </p:nvPr>
        </p:nvSpPr>
        <p:spPr>
          <a:xfrm>
            <a:off x="917950" y="337815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t>12</a:t>
            </a:r>
            <a:endParaRPr/>
          </a:p>
        </p:txBody>
      </p:sp>
      <p:sp>
        <p:nvSpPr>
          <p:cNvPr id="191" name="Google Shape;191;p32"/>
          <p:cNvSpPr txBox="1"/>
          <p:nvPr>
            <p:ph idx="3" type="subTitle"/>
          </p:nvPr>
        </p:nvSpPr>
        <p:spPr>
          <a:xfrm>
            <a:off x="9468000" y="2266700"/>
            <a:ext cx="6256800" cy="906600"/>
          </a:xfrm>
          <a:prstGeom prst="rect">
            <a:avLst/>
          </a:prstGeom>
          <a:noFill/>
          <a:ln cap="flat" cmpd="sng" w="9525">
            <a:solidFill>
              <a:srgbClr val="000000"/>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a:solidFill>
                  <a:schemeClr val="dk2"/>
                </a:solidFill>
              </a:rPr>
              <a:t>France</a:t>
            </a:r>
            <a:endParaRPr>
              <a:solidFill>
                <a:schemeClr val="dk2"/>
              </a:solidFill>
            </a:endParaRPr>
          </a:p>
        </p:txBody>
      </p:sp>
      <p:sp>
        <p:nvSpPr>
          <p:cNvPr id="192" name="Google Shape;192;p32"/>
          <p:cNvSpPr txBox="1"/>
          <p:nvPr>
            <p:ph idx="4" type="body"/>
          </p:nvPr>
        </p:nvSpPr>
        <p:spPr>
          <a:xfrm>
            <a:off x="9468000" y="337815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t>13</a:t>
            </a:r>
            <a:endParaRPr/>
          </a:p>
        </p:txBody>
      </p:sp>
      <p:sp>
        <p:nvSpPr>
          <p:cNvPr id="193" name="Google Shape;193;p32"/>
          <p:cNvSpPr txBox="1"/>
          <p:nvPr>
            <p:ph idx="5" type="subTitle"/>
          </p:nvPr>
        </p:nvSpPr>
        <p:spPr>
          <a:xfrm>
            <a:off x="917950" y="4075950"/>
            <a:ext cx="6256800" cy="906600"/>
          </a:xfrm>
          <a:prstGeom prst="rect">
            <a:avLst/>
          </a:prstGeom>
          <a:noFill/>
          <a:ln cap="flat" cmpd="sng" w="9525">
            <a:solidFill>
              <a:srgbClr val="000000"/>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a:solidFill>
                  <a:schemeClr val="dk2"/>
                </a:solidFill>
              </a:rPr>
              <a:t>Germany</a:t>
            </a:r>
            <a:endParaRPr>
              <a:solidFill>
                <a:schemeClr val="dk2"/>
              </a:solidFill>
            </a:endParaRPr>
          </a:p>
        </p:txBody>
      </p:sp>
      <p:sp>
        <p:nvSpPr>
          <p:cNvPr id="194" name="Google Shape;194;p32"/>
          <p:cNvSpPr txBox="1"/>
          <p:nvPr>
            <p:ph idx="6" type="body"/>
          </p:nvPr>
        </p:nvSpPr>
        <p:spPr>
          <a:xfrm>
            <a:off x="917950" y="51874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t>14</a:t>
            </a:r>
            <a:endParaRPr/>
          </a:p>
        </p:txBody>
      </p:sp>
      <p:sp>
        <p:nvSpPr>
          <p:cNvPr id="195" name="Google Shape;195;p32"/>
          <p:cNvSpPr txBox="1"/>
          <p:nvPr>
            <p:ph idx="7" type="subTitle"/>
          </p:nvPr>
        </p:nvSpPr>
        <p:spPr>
          <a:xfrm>
            <a:off x="9468000" y="4075950"/>
            <a:ext cx="6256800" cy="906600"/>
          </a:xfrm>
          <a:prstGeom prst="rect">
            <a:avLst/>
          </a:prstGeom>
          <a:noFill/>
          <a:ln cap="flat" cmpd="sng" w="9525">
            <a:solidFill>
              <a:srgbClr val="000000"/>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a:solidFill>
                  <a:schemeClr val="dk2"/>
                </a:solidFill>
              </a:rPr>
              <a:t>Italy</a:t>
            </a:r>
            <a:endParaRPr>
              <a:solidFill>
                <a:schemeClr val="dk2"/>
              </a:solidFill>
            </a:endParaRPr>
          </a:p>
        </p:txBody>
      </p:sp>
      <p:sp>
        <p:nvSpPr>
          <p:cNvPr id="196" name="Google Shape;196;p32"/>
          <p:cNvSpPr txBox="1"/>
          <p:nvPr>
            <p:ph idx="8" type="body"/>
          </p:nvPr>
        </p:nvSpPr>
        <p:spPr>
          <a:xfrm>
            <a:off x="9468000" y="51874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t>14</a:t>
            </a:r>
            <a:endParaRPr/>
          </a:p>
        </p:txBody>
      </p:sp>
      <p:sp>
        <p:nvSpPr>
          <p:cNvPr id="197" name="Google Shape;197;p32"/>
          <p:cNvSpPr txBox="1"/>
          <p:nvPr>
            <p:ph idx="12" type="sldNum"/>
          </p:nvPr>
        </p:nvSpPr>
        <p:spPr>
          <a:xfrm>
            <a:off x="1835882" y="19173300"/>
            <a:ext cx="28800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98" name="Google Shape;198;p32"/>
          <p:cNvSpPr txBox="1"/>
          <p:nvPr>
            <p:ph idx="5" type="subTitle"/>
          </p:nvPr>
        </p:nvSpPr>
        <p:spPr>
          <a:xfrm>
            <a:off x="923888" y="6010750"/>
            <a:ext cx="6256800" cy="906600"/>
          </a:xfrm>
          <a:prstGeom prst="rect">
            <a:avLst/>
          </a:prstGeom>
          <a:noFill/>
          <a:ln cap="flat" cmpd="sng" w="9525">
            <a:solidFill>
              <a:srgbClr val="000000"/>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a:solidFill>
                  <a:schemeClr val="dk2"/>
                </a:solidFill>
              </a:rPr>
              <a:t>Spain</a:t>
            </a:r>
            <a:endParaRPr>
              <a:solidFill>
                <a:schemeClr val="dk2"/>
              </a:solidFill>
            </a:endParaRPr>
          </a:p>
        </p:txBody>
      </p:sp>
      <p:sp>
        <p:nvSpPr>
          <p:cNvPr id="199" name="Google Shape;199;p32"/>
          <p:cNvSpPr txBox="1"/>
          <p:nvPr>
            <p:ph idx="6" type="body"/>
          </p:nvPr>
        </p:nvSpPr>
        <p:spPr>
          <a:xfrm>
            <a:off x="923888" y="71222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t>14</a:t>
            </a:r>
            <a:endParaRPr/>
          </a:p>
        </p:txBody>
      </p:sp>
      <p:sp>
        <p:nvSpPr>
          <p:cNvPr id="200" name="Google Shape;200;p32"/>
          <p:cNvSpPr txBox="1"/>
          <p:nvPr>
            <p:ph idx="7" type="subTitle"/>
          </p:nvPr>
        </p:nvSpPr>
        <p:spPr>
          <a:xfrm>
            <a:off x="9473938" y="6010750"/>
            <a:ext cx="6256800" cy="906600"/>
          </a:xfrm>
          <a:prstGeom prst="rect">
            <a:avLst/>
          </a:prstGeom>
          <a:noFill/>
          <a:ln cap="flat" cmpd="sng" w="9525">
            <a:solidFill>
              <a:srgbClr val="000000"/>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spcBef>
                <a:spcPts val="0"/>
              </a:spcBef>
              <a:spcAft>
                <a:spcPts val="0"/>
              </a:spcAft>
              <a:buNone/>
            </a:pPr>
            <a:r>
              <a:rPr lang="en-GB">
                <a:solidFill>
                  <a:schemeClr val="dk2"/>
                </a:solidFill>
              </a:rPr>
              <a:t>Luxembourg</a:t>
            </a:r>
            <a:endParaRPr>
              <a:solidFill>
                <a:schemeClr val="dk2"/>
              </a:solidFill>
            </a:endParaRPr>
          </a:p>
        </p:txBody>
      </p:sp>
      <p:sp>
        <p:nvSpPr>
          <p:cNvPr id="201" name="Google Shape;201;p32"/>
          <p:cNvSpPr txBox="1"/>
          <p:nvPr>
            <p:ph idx="8" type="body"/>
          </p:nvPr>
        </p:nvSpPr>
        <p:spPr>
          <a:xfrm>
            <a:off x="9473938" y="71222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t>18 (16)</a:t>
            </a:r>
            <a:endParaRPr/>
          </a:p>
        </p:txBody>
      </p:sp>
      <p:sp>
        <p:nvSpPr>
          <p:cNvPr id="202" name="Google Shape;202;p32"/>
          <p:cNvSpPr txBox="1"/>
          <p:nvPr/>
        </p:nvSpPr>
        <p:spPr>
          <a:xfrm>
            <a:off x="342725" y="8118500"/>
            <a:ext cx="7781700" cy="7200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GB" sz="2200">
                <a:latin typeface="Montserrat"/>
                <a:ea typeface="Montserrat"/>
                <a:cs typeface="Montserrat"/>
                <a:sym typeface="Montserrat"/>
              </a:rPr>
              <a:t>From: Children’s Rights International Network (CRIN)</a:t>
            </a:r>
            <a:endParaRPr sz="22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3"/>
          <p:cNvSpPr txBox="1"/>
          <p:nvPr>
            <p:ph idx="12" type="sldNum"/>
          </p:nvPr>
        </p:nvSpPr>
        <p:spPr>
          <a:xfrm>
            <a:off x="1835882" y="19173300"/>
            <a:ext cx="28800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08" name="Google Shape;208;p33"/>
          <p:cNvSpPr/>
          <p:nvPr/>
        </p:nvSpPr>
        <p:spPr>
          <a:xfrm>
            <a:off x="616750" y="5738400"/>
            <a:ext cx="6658200" cy="2452200"/>
          </a:xfrm>
          <a:prstGeom prst="wedgeRectCallout">
            <a:avLst>
              <a:gd fmla="val 60175" name="adj1"/>
              <a:gd fmla="val -45700" name="adj2"/>
            </a:avLst>
          </a:prstGeom>
          <a:noFill/>
          <a:ln cap="flat" cmpd="sng" w="9525">
            <a:solidFill>
              <a:schemeClr val="dk2"/>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A child doesn’t understand the court processes so can’t have a fair trial.</a:t>
            </a:r>
            <a:endParaRPr sz="2800">
              <a:solidFill>
                <a:schemeClr val="dk2"/>
              </a:solidFill>
            </a:endParaRPr>
          </a:p>
        </p:txBody>
      </p:sp>
      <p:sp>
        <p:nvSpPr>
          <p:cNvPr id="209" name="Google Shape;209;p33"/>
          <p:cNvSpPr/>
          <p:nvPr/>
        </p:nvSpPr>
        <p:spPr>
          <a:xfrm>
            <a:off x="917950" y="2199450"/>
            <a:ext cx="7515600" cy="2710800"/>
          </a:xfrm>
          <a:prstGeom prst="wedgeRectCallout">
            <a:avLst>
              <a:gd fmla="val 52445" name="adj1"/>
              <a:gd fmla="val 69304" name="adj2"/>
            </a:avLst>
          </a:prstGeom>
          <a:noFill/>
          <a:ln cap="flat" cmpd="sng" w="9525">
            <a:solidFill>
              <a:schemeClr val="dk2"/>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England has the lowest age of criminal responsibility in Europe and this is not internationally acceptable - (the United Nations)</a:t>
            </a:r>
            <a:endParaRPr sz="2800">
              <a:solidFill>
                <a:schemeClr val="dk2"/>
              </a:solidFill>
            </a:endParaRPr>
          </a:p>
        </p:txBody>
      </p:sp>
      <p:sp>
        <p:nvSpPr>
          <p:cNvPr id="210" name="Google Shape;210;p33"/>
          <p:cNvSpPr/>
          <p:nvPr/>
        </p:nvSpPr>
        <p:spPr>
          <a:xfrm>
            <a:off x="8171004" y="7424750"/>
            <a:ext cx="6973800" cy="2161200"/>
          </a:xfrm>
          <a:prstGeom prst="wedgeRectCallout">
            <a:avLst>
              <a:gd fmla="val -42441" name="adj1"/>
              <a:gd fmla="val -99454" name="adj2"/>
            </a:avLst>
          </a:prstGeom>
          <a:noFill/>
          <a:ln cap="flat" cmpd="sng" w="9525">
            <a:solidFill>
              <a:schemeClr val="dk2"/>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In 2016,  87,535 under 18’s were arrested. Only 703 of those were aged 10-11.  </a:t>
            </a:r>
            <a:endParaRPr sz="2800">
              <a:solidFill>
                <a:schemeClr val="dk2"/>
              </a:solidFill>
            </a:endParaRPr>
          </a:p>
        </p:txBody>
      </p:sp>
      <p:sp>
        <p:nvSpPr>
          <p:cNvPr id="211" name="Google Shape;211;p33"/>
          <p:cNvSpPr txBox="1"/>
          <p:nvPr>
            <p:ph type="title"/>
          </p:nvPr>
        </p:nvSpPr>
        <p:spPr>
          <a:xfrm>
            <a:off x="918000" y="34580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800">
                <a:solidFill>
                  <a:schemeClr val="dk2"/>
                </a:solidFill>
              </a:rPr>
              <a:t>Here are some arguments to help you think about this: </a:t>
            </a:r>
            <a:endParaRPr sz="3800">
              <a:solidFill>
                <a:schemeClr val="dk2"/>
              </a:solidFill>
            </a:endParaRPr>
          </a:p>
          <a:p>
            <a:pPr indent="0" lvl="0" marL="0" rtl="0" algn="l">
              <a:spcBef>
                <a:spcPts val="0"/>
              </a:spcBef>
              <a:spcAft>
                <a:spcPts val="0"/>
              </a:spcAft>
              <a:buNone/>
            </a:pPr>
            <a:r>
              <a:rPr lang="en-GB" sz="3800">
                <a:solidFill>
                  <a:schemeClr val="dk2"/>
                </a:solidFill>
              </a:rPr>
              <a:t>Review the age of criminal </a:t>
            </a:r>
            <a:r>
              <a:rPr lang="en-GB" sz="3800">
                <a:solidFill>
                  <a:schemeClr val="dk2"/>
                </a:solidFill>
              </a:rPr>
              <a:t>responsibility</a:t>
            </a:r>
            <a:r>
              <a:rPr lang="en-GB" sz="3800">
                <a:solidFill>
                  <a:schemeClr val="dk2"/>
                </a:solidFill>
              </a:rPr>
              <a:t>.</a:t>
            </a:r>
            <a:endParaRPr sz="3800">
              <a:solidFill>
                <a:schemeClr val="dk2"/>
              </a:solidFill>
            </a:endParaRPr>
          </a:p>
        </p:txBody>
      </p:sp>
      <p:sp>
        <p:nvSpPr>
          <p:cNvPr id="212" name="Google Shape;212;p33"/>
          <p:cNvSpPr/>
          <p:nvPr/>
        </p:nvSpPr>
        <p:spPr>
          <a:xfrm>
            <a:off x="9410050" y="1673750"/>
            <a:ext cx="5904000" cy="1898400"/>
          </a:xfrm>
          <a:prstGeom prst="wedgeRectCallout">
            <a:avLst>
              <a:gd fmla="val -41857" name="adj1"/>
              <a:gd fmla="val 96360" name="adj2"/>
            </a:avLst>
          </a:prstGeom>
          <a:noFill/>
          <a:ln cap="flat" cmpd="sng" w="9525">
            <a:solidFill>
              <a:schemeClr val="dk2"/>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Children under 10 are too young to know what they are doing.</a:t>
            </a:r>
            <a:endParaRPr sz="3200">
              <a:solidFill>
                <a:schemeClr val="dk2"/>
              </a:solidFill>
              <a:latin typeface="Montserrat"/>
              <a:ea typeface="Montserrat"/>
              <a:cs typeface="Montserrat"/>
              <a:sym typeface="Montserrat"/>
            </a:endParaRPr>
          </a:p>
        </p:txBody>
      </p:sp>
      <p:sp>
        <p:nvSpPr>
          <p:cNvPr id="213" name="Google Shape;213;p33"/>
          <p:cNvSpPr/>
          <p:nvPr/>
        </p:nvSpPr>
        <p:spPr>
          <a:xfrm>
            <a:off x="11612900" y="3963651"/>
            <a:ext cx="6100200" cy="3057600"/>
          </a:xfrm>
          <a:prstGeom prst="wedgeRectCallout">
            <a:avLst>
              <a:gd fmla="val -80086" name="adj1"/>
              <a:gd fmla="val 6866" name="adj2"/>
            </a:avLst>
          </a:prstGeom>
          <a:noFill/>
          <a:ln cap="flat" cmpd="sng" w="9525">
            <a:solidFill>
              <a:schemeClr val="dk2"/>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Treating young children who do bad things as people who need help, instead of criminals, is better for them and for society.</a:t>
            </a:r>
            <a:endParaRPr sz="28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19" name="Google Shape;219;p34"/>
          <p:cNvSpPr txBox="1"/>
          <p:nvPr>
            <p:ph idx="12" type="sldNum"/>
          </p:nvPr>
        </p:nvSpPr>
        <p:spPr>
          <a:xfrm>
            <a:off x="1835882" y="19173300"/>
            <a:ext cx="28800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20" name="Google Shape;220;p34"/>
          <p:cNvSpPr/>
          <p:nvPr/>
        </p:nvSpPr>
        <p:spPr>
          <a:xfrm>
            <a:off x="616750" y="5738400"/>
            <a:ext cx="6658200" cy="2452200"/>
          </a:xfrm>
          <a:prstGeom prst="wedgeRectCallout">
            <a:avLst>
              <a:gd fmla="val 60175" name="adj1"/>
              <a:gd fmla="val -45700" name="adj2"/>
            </a:avLst>
          </a:prstGeom>
          <a:noFill/>
          <a:ln cap="flat" cmpd="sng" w="9525">
            <a:solidFill>
              <a:schemeClr val="dk2"/>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Learning right from wrong is not like learning to walk. It  takes time and experience to understand it fully.</a:t>
            </a:r>
            <a:endParaRPr sz="2800">
              <a:solidFill>
                <a:schemeClr val="dk2"/>
              </a:solidFill>
            </a:endParaRPr>
          </a:p>
        </p:txBody>
      </p:sp>
      <p:sp>
        <p:nvSpPr>
          <p:cNvPr id="221" name="Google Shape;221;p34"/>
          <p:cNvSpPr/>
          <p:nvPr/>
        </p:nvSpPr>
        <p:spPr>
          <a:xfrm>
            <a:off x="917950" y="2199450"/>
            <a:ext cx="7515600" cy="2710800"/>
          </a:xfrm>
          <a:prstGeom prst="wedgeRectCallout">
            <a:avLst>
              <a:gd fmla="val 52445" name="adj1"/>
              <a:gd fmla="val 69304" name="adj2"/>
            </a:avLst>
          </a:prstGeom>
          <a:noFill/>
          <a:ln cap="flat" cmpd="sng" w="9525">
            <a:solidFill>
              <a:schemeClr val="dk2"/>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A low ACR does not deter children from offending. All children convicted acquire a criminal record with long-term implications.</a:t>
            </a:r>
            <a:endParaRPr sz="2800">
              <a:solidFill>
                <a:schemeClr val="dk2"/>
              </a:solidFill>
            </a:endParaRPr>
          </a:p>
        </p:txBody>
      </p:sp>
      <p:sp>
        <p:nvSpPr>
          <p:cNvPr id="222" name="Google Shape;222;p34"/>
          <p:cNvSpPr/>
          <p:nvPr/>
        </p:nvSpPr>
        <p:spPr>
          <a:xfrm>
            <a:off x="8170999" y="7424750"/>
            <a:ext cx="8359800" cy="2161200"/>
          </a:xfrm>
          <a:prstGeom prst="wedgeRectCallout">
            <a:avLst>
              <a:gd fmla="val -42441" name="adj1"/>
              <a:gd fmla="val -99454" name="adj2"/>
            </a:avLst>
          </a:prstGeom>
          <a:noFill/>
          <a:ln cap="flat" cmpd="sng" w="9525">
            <a:solidFill>
              <a:schemeClr val="dk2"/>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The European Convention on Human Rights says we all have a right to a fair trial,  which means we need to understand what is happening to us.</a:t>
            </a:r>
            <a:endParaRPr sz="2800">
              <a:solidFill>
                <a:schemeClr val="dk2"/>
              </a:solidFill>
            </a:endParaRPr>
          </a:p>
        </p:txBody>
      </p:sp>
      <p:sp>
        <p:nvSpPr>
          <p:cNvPr id="223" name="Google Shape;223;p34"/>
          <p:cNvSpPr txBox="1"/>
          <p:nvPr>
            <p:ph type="title"/>
          </p:nvPr>
        </p:nvSpPr>
        <p:spPr>
          <a:xfrm>
            <a:off x="918000" y="29990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800">
                <a:solidFill>
                  <a:schemeClr val="dk2"/>
                </a:solidFill>
              </a:rPr>
              <a:t>Here are some arguments to help you think about this: </a:t>
            </a:r>
            <a:endParaRPr sz="3800">
              <a:solidFill>
                <a:schemeClr val="dk2"/>
              </a:solidFill>
            </a:endParaRPr>
          </a:p>
          <a:p>
            <a:pPr indent="0" lvl="0" marL="0" rtl="0" algn="l">
              <a:spcBef>
                <a:spcPts val="0"/>
              </a:spcBef>
              <a:spcAft>
                <a:spcPts val="0"/>
              </a:spcAft>
              <a:buNone/>
            </a:pPr>
            <a:r>
              <a:rPr lang="en-GB" sz="3800">
                <a:solidFill>
                  <a:schemeClr val="dk2"/>
                </a:solidFill>
              </a:rPr>
              <a:t>Review the age of criminal responsibility (ACR).</a:t>
            </a:r>
            <a:endParaRPr sz="3800">
              <a:solidFill>
                <a:schemeClr val="dk2"/>
              </a:solidFill>
            </a:endParaRPr>
          </a:p>
        </p:txBody>
      </p:sp>
      <p:sp>
        <p:nvSpPr>
          <p:cNvPr id="224" name="Google Shape;224;p34"/>
          <p:cNvSpPr/>
          <p:nvPr/>
        </p:nvSpPr>
        <p:spPr>
          <a:xfrm>
            <a:off x="9468000" y="1936650"/>
            <a:ext cx="7344900" cy="2161200"/>
          </a:xfrm>
          <a:prstGeom prst="wedgeRectCallout">
            <a:avLst>
              <a:gd fmla="val -41857" name="adj1"/>
              <a:gd fmla="val 96360" name="adj2"/>
            </a:avLst>
          </a:prstGeom>
          <a:noFill/>
          <a:ln cap="flat" cmpd="sng" w="9525">
            <a:solidFill>
              <a:schemeClr val="dk2"/>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Contact with the CJS reduces the likelihood of children completing education and obtaining qualifications.</a:t>
            </a:r>
            <a:endParaRPr sz="3200">
              <a:solidFill>
                <a:schemeClr val="dk2"/>
              </a:solidFill>
              <a:latin typeface="Montserrat"/>
              <a:ea typeface="Montserrat"/>
              <a:cs typeface="Montserrat"/>
              <a:sym typeface="Montserrat"/>
            </a:endParaRPr>
          </a:p>
        </p:txBody>
      </p:sp>
      <p:sp>
        <p:nvSpPr>
          <p:cNvPr id="225" name="Google Shape;225;p34"/>
          <p:cNvSpPr/>
          <p:nvPr/>
        </p:nvSpPr>
        <p:spPr>
          <a:xfrm>
            <a:off x="11612900" y="4757975"/>
            <a:ext cx="6100200" cy="2263200"/>
          </a:xfrm>
          <a:prstGeom prst="wedgeRectCallout">
            <a:avLst>
              <a:gd fmla="val -80086" name="adj1"/>
              <a:gd fmla="val 6866" name="adj2"/>
            </a:avLst>
          </a:prstGeom>
          <a:noFill/>
          <a:ln cap="flat" cmpd="sng" w="9525">
            <a:solidFill>
              <a:schemeClr val="dk2"/>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Countries  with higher ACR’s tend to use </a:t>
            </a:r>
            <a:r>
              <a:rPr lang="en-GB" sz="3200">
                <a:solidFill>
                  <a:schemeClr val="dk2"/>
                </a:solidFill>
                <a:latin typeface="Montserrat"/>
                <a:ea typeface="Montserrat"/>
                <a:cs typeface="Montserrat"/>
                <a:sym typeface="Montserrat"/>
              </a:rPr>
              <a:t>welfare</a:t>
            </a:r>
            <a:r>
              <a:rPr lang="en-GB" sz="3200">
                <a:solidFill>
                  <a:schemeClr val="dk2"/>
                </a:solidFill>
                <a:latin typeface="Montserrat"/>
                <a:ea typeface="Montserrat"/>
                <a:cs typeface="Montserrat"/>
                <a:sym typeface="Montserrat"/>
              </a:rPr>
              <a:t> and </a:t>
            </a:r>
            <a:r>
              <a:rPr lang="en-GB" sz="3200">
                <a:solidFill>
                  <a:schemeClr val="dk2"/>
                </a:solidFill>
                <a:latin typeface="Montserrat"/>
                <a:ea typeface="Montserrat"/>
                <a:cs typeface="Montserrat"/>
                <a:sym typeface="Montserrat"/>
              </a:rPr>
              <a:t>restorative</a:t>
            </a:r>
            <a:r>
              <a:rPr lang="en-GB" sz="3200">
                <a:solidFill>
                  <a:schemeClr val="dk2"/>
                </a:solidFill>
                <a:latin typeface="Montserrat"/>
                <a:ea typeface="Montserrat"/>
                <a:cs typeface="Montserrat"/>
                <a:sym typeface="Montserrat"/>
              </a:rPr>
              <a:t> models to help young offenders.</a:t>
            </a:r>
            <a:endParaRPr sz="2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5"/>
          <p:cNvSpPr txBox="1"/>
          <p:nvPr>
            <p:ph type="title"/>
          </p:nvPr>
        </p:nvSpPr>
        <p:spPr>
          <a:xfrm>
            <a:off x="917950" y="8228375"/>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0" i="1" lang="en-GB" sz="2400">
                <a:solidFill>
                  <a:schemeClr val="dk2"/>
                </a:solidFill>
              </a:rPr>
              <a:t>Lord Brown of Eaton-under-Heywood </a:t>
            </a:r>
            <a:endParaRPr b="0" i="1" sz="2400">
              <a:solidFill>
                <a:schemeClr val="dk2"/>
              </a:solidFill>
            </a:endParaRPr>
          </a:p>
          <a:p>
            <a:pPr indent="0" lvl="0" marL="0" rtl="0" algn="l">
              <a:spcBef>
                <a:spcPts val="0"/>
              </a:spcBef>
              <a:spcAft>
                <a:spcPts val="0"/>
              </a:spcAft>
              <a:buNone/>
            </a:pPr>
            <a:r>
              <a:rPr b="0" i="1" lang="en-GB" sz="2400">
                <a:solidFill>
                  <a:schemeClr val="dk2"/>
                </a:solidFill>
              </a:rPr>
              <a:t>Retired Justice of the Supreme Court</a:t>
            </a:r>
            <a:endParaRPr b="0" i="1" sz="2400">
              <a:solidFill>
                <a:schemeClr val="dk2"/>
              </a:solidFill>
            </a:endParaRPr>
          </a:p>
        </p:txBody>
      </p:sp>
      <p:sp>
        <p:nvSpPr>
          <p:cNvPr id="231" name="Google Shape;231;p35"/>
          <p:cNvSpPr txBox="1"/>
          <p:nvPr>
            <p:ph idx="1" type="body"/>
          </p:nvPr>
        </p:nvSpPr>
        <p:spPr>
          <a:xfrm>
            <a:off x="917950" y="1964800"/>
            <a:ext cx="7450800" cy="5962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600"/>
              <a:t>Sir, The letter …. arguing for an increase in the age of criminal responsibility compellingly makes the case that a ten-year-old’s mental capacities “are not comparable to an older adolescent or adult”. I would also add that criminalising these youngsters, while they are still developing their identities and self-esteem, damages their prospects of growing up to lead a law- abiding life. If society brands them as criminals that is how they will come to identify themselves.</a:t>
            </a:r>
            <a:endParaRPr sz="2600"/>
          </a:p>
        </p:txBody>
      </p:sp>
      <p:sp>
        <p:nvSpPr>
          <p:cNvPr id="232" name="Google Shape;232;p3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33" name="Google Shape;233;p35"/>
          <p:cNvSpPr txBox="1"/>
          <p:nvPr/>
        </p:nvSpPr>
        <p:spPr>
          <a:xfrm>
            <a:off x="827475" y="495100"/>
            <a:ext cx="16267500" cy="78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3100">
                <a:solidFill>
                  <a:schemeClr val="dk2"/>
                </a:solidFill>
                <a:latin typeface="Montserrat"/>
                <a:ea typeface="Montserrat"/>
                <a:cs typeface="Montserrat"/>
                <a:sym typeface="Montserrat"/>
              </a:rPr>
              <a:t>Opinions about increasing the age of criminal responsibility</a:t>
            </a:r>
            <a:endParaRPr sz="200">
              <a:solidFill>
                <a:schemeClr val="dk2"/>
              </a:solidFill>
              <a:latin typeface="Montserrat"/>
              <a:ea typeface="Montserrat"/>
              <a:cs typeface="Montserrat"/>
              <a:sym typeface="Montserrat"/>
            </a:endParaRPr>
          </a:p>
        </p:txBody>
      </p:sp>
      <p:sp>
        <p:nvSpPr>
          <p:cNvPr id="234" name="Google Shape;234;p35"/>
          <p:cNvSpPr txBox="1"/>
          <p:nvPr/>
        </p:nvSpPr>
        <p:spPr>
          <a:xfrm>
            <a:off x="827475" y="1136350"/>
            <a:ext cx="9384300" cy="19635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Letters to the Editor, The Times, 30 Dec 2019</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p:txBody>
      </p:sp>
      <p:sp>
        <p:nvSpPr>
          <p:cNvPr id="235" name="Google Shape;235;p35"/>
          <p:cNvSpPr txBox="1"/>
          <p:nvPr>
            <p:ph type="title"/>
          </p:nvPr>
        </p:nvSpPr>
        <p:spPr>
          <a:xfrm>
            <a:off x="9154100" y="5815400"/>
            <a:ext cx="3954600" cy="55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0" i="1" lang="en-GB" sz="2400">
                <a:solidFill>
                  <a:schemeClr val="dk2"/>
                </a:solidFill>
              </a:rPr>
              <a:t>Dr Audrey Wells, London</a:t>
            </a:r>
            <a:endParaRPr b="0" i="1" sz="2400">
              <a:solidFill>
                <a:schemeClr val="dk2"/>
              </a:solidFill>
            </a:endParaRPr>
          </a:p>
          <a:p>
            <a:pPr indent="0" lvl="0" marL="0" rtl="0" algn="l">
              <a:spcBef>
                <a:spcPts val="0"/>
              </a:spcBef>
              <a:spcAft>
                <a:spcPts val="0"/>
              </a:spcAft>
              <a:buNone/>
            </a:pPr>
            <a:r>
              <a:t/>
            </a:r>
            <a:endParaRPr i="1"/>
          </a:p>
        </p:txBody>
      </p:sp>
      <p:sp>
        <p:nvSpPr>
          <p:cNvPr id="236" name="Google Shape;236;p35"/>
          <p:cNvSpPr txBox="1"/>
          <p:nvPr>
            <p:ph idx="1" type="body"/>
          </p:nvPr>
        </p:nvSpPr>
        <p:spPr>
          <a:xfrm>
            <a:off x="9154100" y="1964800"/>
            <a:ext cx="8109000" cy="3609000"/>
          </a:xfrm>
          <a:prstGeom prst="rect">
            <a:avLst/>
          </a:prstGeom>
        </p:spPr>
        <p:txBody>
          <a:bodyPr anchorCtr="0" anchor="t" bIns="0" lIns="0" spcFirstLastPara="1" rIns="0" wrap="square" tIns="0">
            <a:noAutofit/>
          </a:bodyPr>
          <a:lstStyle/>
          <a:p>
            <a:pPr indent="0" lvl="0" marL="0" rtl="0" algn="l">
              <a:lnSpc>
                <a:spcPct val="130000"/>
              </a:lnSpc>
              <a:spcBef>
                <a:spcPts val="0"/>
              </a:spcBef>
              <a:spcAft>
                <a:spcPts val="0"/>
              </a:spcAft>
              <a:buNone/>
            </a:pPr>
            <a:r>
              <a:rPr lang="en-GB" sz="2600"/>
              <a:t>The age in the UK is still shamefully far too low, not only by EU standards but also by those of much of the world. Even in countries such as Russia, China, North Korea and the Democratic Republic of Congo, a child is not regarded as capable of a criminal act until he or she is 14 years old.</a:t>
            </a:r>
            <a:endParaRPr sz="2600"/>
          </a:p>
          <a:p>
            <a:pPr indent="0" lvl="0" marL="0" rtl="0" algn="l">
              <a:lnSpc>
                <a:spcPct val="100000"/>
              </a:lnSpc>
              <a:spcBef>
                <a:spcPts val="2000"/>
              </a:spcBef>
              <a:spcAft>
                <a:spcPts val="0"/>
              </a:spcAft>
              <a:buNone/>
            </a:pPr>
            <a:r>
              <a:t/>
            </a:r>
            <a:endParaRPr i="1" sz="2600"/>
          </a:p>
          <a:p>
            <a:pPr indent="0" lvl="0" marL="0" rtl="0" algn="l">
              <a:lnSpc>
                <a:spcPct val="100000"/>
              </a:lnSpc>
              <a:spcBef>
                <a:spcPts val="2000"/>
              </a:spcBef>
              <a:spcAft>
                <a:spcPts val="2000"/>
              </a:spcAft>
              <a:buNone/>
            </a:pPr>
            <a:r>
              <a:t/>
            </a:r>
            <a:endParaRPr sz="2600"/>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