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867a06b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6867a06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 u="sn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eabd5bce6_0_3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eabd5bce6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 u="sn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eabd5bce6_0_4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eabd5bce6_0_4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 u="sn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eabd5bce6_0_5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eabd5bce6_0_5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 u="sng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0" name="Google Shape;80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Todd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Kelly Chibale</a:t>
            </a:r>
            <a:b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r>
              <a:rPr lang="en-GB" sz="41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Drug Production </a:t>
            </a:r>
            <a:endParaRPr sz="41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Combined Science - Biology - Key Stage 4 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>
            <p:ph type="title"/>
          </p:nvPr>
        </p:nvSpPr>
        <p:spPr>
          <a:xfrm>
            <a:off x="718125" y="594600"/>
            <a:ext cx="13532100" cy="1070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718125" y="1931900"/>
            <a:ext cx="138528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Put the stages of drug development into the correct order. 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10025300" y="3820125"/>
            <a:ext cx="5102700" cy="8733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Computer simulation</a:t>
            </a:r>
            <a:endParaRPr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2009400" y="7399175"/>
            <a:ext cx="5102700" cy="8733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Testing on cell cultures</a:t>
            </a:r>
            <a:endParaRPr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8820000" y="7399175"/>
            <a:ext cx="5102700" cy="8733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Animal testing </a:t>
            </a:r>
            <a:endParaRPr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9795800" y="5510950"/>
            <a:ext cx="5332200" cy="10707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Trials on healthy people </a:t>
            </a:r>
            <a:endParaRPr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2885150" y="3820125"/>
            <a:ext cx="5102700" cy="8733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Small trial on patients </a:t>
            </a:r>
            <a:endParaRPr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1040600" y="5609650"/>
            <a:ext cx="6403200" cy="8733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Large scale trial on patients </a:t>
            </a:r>
            <a:endParaRPr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4" name="Google Shape;104;p16"/>
          <p:cNvSpPr txBox="1"/>
          <p:nvPr>
            <p:ph type="title"/>
          </p:nvPr>
        </p:nvSpPr>
        <p:spPr>
          <a:xfrm>
            <a:off x="718125" y="594600"/>
            <a:ext cx="13532100" cy="1070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718125" y="1931900"/>
            <a:ext cx="138528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Fill in the gaps: </a:t>
            </a:r>
            <a:endParaRPr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718125" y="4125975"/>
            <a:ext cx="13240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Mosquitoes are a </a:t>
            </a:r>
            <a:r>
              <a:rPr b="1" lang="en-GB" sz="4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  </a:t>
            </a:r>
            <a:r>
              <a:rPr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they carry the        but are not                        themselves.  </a:t>
            </a:r>
            <a:endParaRPr sz="4800"/>
          </a:p>
        </p:txBody>
      </p:sp>
      <p:cxnSp>
        <p:nvCxnSpPr>
          <p:cNvPr id="107" name="Google Shape;107;p16"/>
          <p:cNvCxnSpPr/>
          <p:nvPr/>
        </p:nvCxnSpPr>
        <p:spPr>
          <a:xfrm>
            <a:off x="6205375" y="4811650"/>
            <a:ext cx="34179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6"/>
          <p:cNvCxnSpPr/>
          <p:nvPr/>
        </p:nvCxnSpPr>
        <p:spPr>
          <a:xfrm>
            <a:off x="13901575" y="4887850"/>
            <a:ext cx="34179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6"/>
          <p:cNvCxnSpPr/>
          <p:nvPr/>
        </p:nvCxnSpPr>
        <p:spPr>
          <a:xfrm>
            <a:off x="4376575" y="5649850"/>
            <a:ext cx="34179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5" name="Google Shape;11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7"/>
          <p:cNvSpPr txBox="1"/>
          <p:nvPr>
            <p:ph type="title"/>
          </p:nvPr>
        </p:nvSpPr>
        <p:spPr>
          <a:xfrm>
            <a:off x="718125" y="594600"/>
            <a:ext cx="13532100" cy="1070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718125" y="1931900"/>
            <a:ext cx="138528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ontserrat"/>
              <a:buAutoNum type="arabicPeriod"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is malaria spread? (1)</a:t>
            </a:r>
            <a:endParaRPr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ontserrat"/>
              <a:buAutoNum type="arabicPeriod"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are antimalarial drugs used for? (2)</a:t>
            </a:r>
            <a:endParaRPr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ontserrat"/>
              <a:buAutoNum type="arabicPeriod"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pathogen causes malaria? (1) </a:t>
            </a: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