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</p:sldIdLst>
  <p:sldSz cy="10287000" cx="18288000"/>
  <p:notesSz cx="6858000" cy="9144000"/>
  <p:embeddedFontLst>
    <p:embeddedFont>
      <p:font typeface="Montserrat SemiBold"/>
      <p:regular r:id="rId8"/>
      <p:bold r:id="rId9"/>
      <p:italic r:id="rId10"/>
      <p:boldItalic r:id="rId11"/>
    </p:embeddedFont>
    <p:embeddedFont>
      <p:font typeface="Montserrat"/>
      <p:regular r:id="rId12"/>
      <p:bold r:id="rId13"/>
      <p:italic r:id="rId14"/>
      <p:boldItalic r:id="rId15"/>
    </p:embeddedFont>
    <p:embeddedFont>
      <p:font typeface="Montserrat Medium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SemiBold-boldItalic.fntdata"/><Relationship Id="rId10" Type="http://schemas.openxmlformats.org/officeDocument/2006/relationships/font" Target="fonts/MontserratSemiBold-italic.fntdata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MontserratSemiBold-bold.fntdata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17" Type="http://schemas.openxmlformats.org/officeDocument/2006/relationships/font" Target="fonts/MontserratMedium-bold.fntdata"/><Relationship Id="rId16" Type="http://schemas.openxmlformats.org/officeDocument/2006/relationships/font" Target="fonts/MontserratMedium-regular.fntdata"/><Relationship Id="rId5" Type="http://schemas.openxmlformats.org/officeDocument/2006/relationships/slide" Target="slides/slide1.xml"/><Relationship Id="rId19" Type="http://schemas.openxmlformats.org/officeDocument/2006/relationships/font" Target="fonts/MontserratMedium-boldItalic.fntdata"/><Relationship Id="rId6" Type="http://schemas.openxmlformats.org/officeDocument/2006/relationships/slide" Target="slides/slide2.xml"/><Relationship Id="rId18" Type="http://schemas.openxmlformats.org/officeDocument/2006/relationships/font" Target="fonts/MontserratMedium-italic.fntdata"/><Relationship Id="rId7" Type="http://schemas.openxmlformats.org/officeDocument/2006/relationships/slide" Target="slides/slide3.xml"/><Relationship Id="rId8" Type="http://schemas.openxmlformats.org/officeDocument/2006/relationships/font" Target="fonts/Montserrat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349fb42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349fb42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dd142836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dd142836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Exit slide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dd142836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dd142836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Exit slide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 point">
    <p:bg>
      <p:bgPr>
        <a:solidFill>
          <a:schemeClr val="accen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Montserrat SemiBold"/>
              <a:buNone/>
              <a:defRPr b="0" i="1" sz="7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949050" y="7939001"/>
            <a:ext cx="7870800" cy="19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30000"/>
              </a:lnSpc>
              <a:spcBef>
                <a:spcPts val="2000"/>
              </a:spcBef>
              <a:spcAft>
                <a:spcPts val="2000"/>
              </a:spcAft>
              <a:buSzPts val="2400"/>
              <a:buNone/>
              <a:defRPr/>
            </a:lvl9pPr>
          </a:lstStyle>
          <a:p/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6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917950" y="287630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Comparing similar objects by size.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4" name="Google Shape;84;p15"/>
          <p:cNvSpPr txBox="1"/>
          <p:nvPr>
            <p:ph idx="4294967295" type="body"/>
          </p:nvPr>
        </p:nvSpPr>
        <p:spPr>
          <a:xfrm>
            <a:off x="918000" y="569875"/>
            <a:ext cx="16452000" cy="79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Mathematics  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5" name="Google Shape;85;p15"/>
          <p:cNvSpPr txBox="1"/>
          <p:nvPr>
            <p:ph idx="4294967295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Mrs Harris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6538" l="10317" r="16093" t="10273"/>
          <a:stretch/>
        </p:blipFill>
        <p:spPr>
          <a:xfrm>
            <a:off x="11795250" y="4138225"/>
            <a:ext cx="3171651" cy="47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12978" l="5736" r="5603" t="4301"/>
          <a:stretch/>
        </p:blipFill>
        <p:spPr>
          <a:xfrm>
            <a:off x="4525026" y="140375"/>
            <a:ext cx="7056526" cy="877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b="14852" l="8852" r="5947" t="35983"/>
          <a:stretch/>
        </p:blipFill>
        <p:spPr>
          <a:xfrm>
            <a:off x="167025" y="5730350"/>
            <a:ext cx="4144301" cy="318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167025" y="9075675"/>
            <a:ext cx="13977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Source: Each Peach Pear Plum, Janet and Allan Ahlberg, Penguin Books, The Gruffalo, Julia Donaldson, Macmillan, Big Nate; The Boy with the Biggest Head in the World,  Lincoln Peirce, Harper Collins,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5488" l="8946" r="10167" t="7388"/>
          <a:stretch/>
        </p:blipFill>
        <p:spPr>
          <a:xfrm>
            <a:off x="661750" y="141900"/>
            <a:ext cx="6055900" cy="86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20574" l="9211" r="16862" t="29207"/>
          <a:stretch/>
        </p:blipFill>
        <p:spPr>
          <a:xfrm>
            <a:off x="6978338" y="5678051"/>
            <a:ext cx="3489152" cy="316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b="16562" l="6059" r="2540" t="22185"/>
          <a:stretch/>
        </p:blipFill>
        <p:spPr>
          <a:xfrm>
            <a:off x="10728175" y="2280925"/>
            <a:ext cx="7339252" cy="655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316800" y="9164575"/>
            <a:ext cx="13082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Source: Green Eggs and Ham, Dr Seuss, Harper Collins, Mr Happy and the Wizard, Rogar Hargreaves, Egmont, Where the Wild Things Are, Maurice Sendak, A Red Fox Book.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