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Quicksand"/>
      <p:regular r:id="rId21"/>
      <p:bold r:id="rId22"/>
    </p:embeddedFont>
    <p:embeddedFont>
      <p:font typeface="Quicksand Light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22" Type="http://schemas.openxmlformats.org/officeDocument/2006/relationships/font" Target="fonts/Quicksand-bold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Quicksand-regular.fntdata"/><Relationship Id="rId13" Type="http://schemas.openxmlformats.org/officeDocument/2006/relationships/font" Target="fonts/Montserrat-regular.fntdata"/><Relationship Id="rId24" Type="http://schemas.openxmlformats.org/officeDocument/2006/relationships/font" Target="fonts/QuicksandLight-bold.fntdata"/><Relationship Id="rId12" Type="http://schemas.openxmlformats.org/officeDocument/2006/relationships/font" Target="fonts/MontserratSemiBold-boldItalic.fntdata"/><Relationship Id="rId23" Type="http://schemas.openxmlformats.org/officeDocument/2006/relationships/font" Target="fonts/Quicksand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60cb1e3b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60cb1e3b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60cb1e3b0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60cb1e3b0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Parrot 1 - shape fill and line effects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Parrot 2 - additional shapes, ^^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Parrot 3 - gradient fill ^^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6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make-pengui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</a:t>
            </a:r>
            <a:r>
              <a:rPr lang="en-GB" sz="7000">
                <a:solidFill>
                  <a:srgbClr val="4B3241"/>
                </a:solidFill>
              </a:rPr>
              <a:t> 3</a:t>
            </a:r>
            <a:r>
              <a:rPr lang="en-GB" sz="7000">
                <a:solidFill>
                  <a:srgbClr val="4B3241"/>
                </a:solidFill>
              </a:rPr>
              <a:t>: Being Effective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Vector Drawing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98" name="Google Shape;98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9" name="Google Shape;99;p17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Jordan Bickel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7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1: Build a penguin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917950" y="2876300"/>
            <a:ext cx="7902000" cy="495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Open this link to make a copy of the activity in Google Drawings: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 u="sng">
                <a:hlinkClick r:id="rId3"/>
              </a:rPr>
              <a:t>oaknat.uk/comp-make-penguin</a:t>
            </a:r>
            <a:endParaRPr sz="35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Then, on Google Drawings, rotate and resize shapes to build a penguin.</a:t>
            </a:r>
            <a:endParaRPr sz="3500" u="sng">
              <a:solidFill>
                <a:srgbClr val="000000"/>
              </a:solidFill>
            </a:endParaRPr>
          </a:p>
        </p:txBody>
      </p:sp>
      <p:grpSp>
        <p:nvGrpSpPr>
          <p:cNvPr id="109" name="Google Shape;109;p18"/>
          <p:cNvGrpSpPr/>
          <p:nvPr/>
        </p:nvGrpSpPr>
        <p:grpSpPr>
          <a:xfrm>
            <a:off x="12706239" y="2876353"/>
            <a:ext cx="4299329" cy="5601194"/>
            <a:chOff x="5887681" y="1289300"/>
            <a:chExt cx="2483726" cy="3189928"/>
          </a:xfrm>
        </p:grpSpPr>
        <p:sp>
          <p:nvSpPr>
            <p:cNvPr id="110" name="Google Shape;110;p18"/>
            <p:cNvSpPr/>
            <p:nvPr/>
          </p:nvSpPr>
          <p:spPr>
            <a:xfrm rot="-5400000">
              <a:off x="8087238" y="1923643"/>
              <a:ext cx="272700" cy="295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7506360" y="1382328"/>
              <a:ext cx="212100" cy="2274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7786811" y="1513253"/>
              <a:ext cx="144000" cy="1536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996739" y="1634546"/>
              <a:ext cx="32400" cy="324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 rot="-2334366">
              <a:off x="7514620" y="4229880"/>
              <a:ext cx="359687" cy="153395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 rot="1664444">
              <a:off x="7283992" y="3754429"/>
              <a:ext cx="359635" cy="153515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 rot="3057733">
              <a:off x="6737902" y="1993388"/>
              <a:ext cx="1115058" cy="1578718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887681" y="1289300"/>
              <a:ext cx="959100" cy="8832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 rot="-1116889">
              <a:off x="6316062" y="3074723"/>
              <a:ext cx="392852" cy="112173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 rot="158310">
              <a:off x="8158153" y="3088819"/>
              <a:ext cx="195507" cy="765533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>
            <a:off x="9915008" y="2876310"/>
            <a:ext cx="2391601" cy="4432104"/>
            <a:chOff x="5193675" y="1170125"/>
            <a:chExt cx="1334450" cy="2691834"/>
          </a:xfrm>
        </p:grpSpPr>
        <p:sp>
          <p:nvSpPr>
            <p:cNvPr id="121" name="Google Shape;121;p18"/>
            <p:cNvSpPr/>
            <p:nvPr/>
          </p:nvSpPr>
          <p:spPr>
            <a:xfrm>
              <a:off x="5193675" y="1928403"/>
              <a:ext cx="1175700" cy="17859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 rot="5400000">
              <a:off x="6191675" y="1470885"/>
              <a:ext cx="323100" cy="3498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5314813" y="1170125"/>
              <a:ext cx="933300" cy="942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548904" y="2157256"/>
              <a:ext cx="465000" cy="1328100"/>
            </a:xfrm>
            <a:prstGeom prst="ellipse">
              <a:avLst/>
            </a:prstGeom>
            <a:solidFill>
              <a:srgbClr val="66666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781468" y="1340646"/>
              <a:ext cx="251100" cy="269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5821847" y="1384299"/>
              <a:ext cx="170400" cy="1818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92000">
                  <a:srgbClr val="0000FF"/>
                </a:gs>
                <a:gs pos="100000">
                  <a:srgbClr val="737373"/>
                </a:gs>
              </a:gsLst>
              <a:lin ang="5400012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5929162" y="1428135"/>
              <a:ext cx="38100" cy="38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 rot="160609">
              <a:off x="6137882" y="2430532"/>
              <a:ext cx="231252" cy="906673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5668416" y="3680159"/>
              <a:ext cx="425700" cy="1818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5629045" y="3680159"/>
              <a:ext cx="425700" cy="1818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/>
              <a:t>Task 2: Design a parrot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Use this design to draw your own parrot.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60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It does not have to be exactly the same as this one.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60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Think about which shapes you will need to use and which shapes you need to create.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10088848" y="2876300"/>
            <a:ext cx="2382927" cy="4818382"/>
            <a:chOff x="5193675" y="1170125"/>
            <a:chExt cx="1334450" cy="2691834"/>
          </a:xfrm>
        </p:grpSpPr>
        <p:sp>
          <p:nvSpPr>
            <p:cNvPr id="138" name="Google Shape;138;p19"/>
            <p:cNvSpPr/>
            <p:nvPr/>
          </p:nvSpPr>
          <p:spPr>
            <a:xfrm>
              <a:off x="5193675" y="1928403"/>
              <a:ext cx="1175700" cy="17859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 rot="5400000">
              <a:off x="6191675" y="1470885"/>
              <a:ext cx="323100" cy="3498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314813" y="1170125"/>
              <a:ext cx="933300" cy="942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5548904" y="2157256"/>
              <a:ext cx="465000" cy="1328100"/>
            </a:xfrm>
            <a:prstGeom prst="ellipse">
              <a:avLst/>
            </a:prstGeom>
            <a:solidFill>
              <a:srgbClr val="66666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5781468" y="1340646"/>
              <a:ext cx="251100" cy="269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5821847" y="1384299"/>
              <a:ext cx="170400" cy="1818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92000">
                  <a:srgbClr val="0000FF"/>
                </a:gs>
                <a:gs pos="100000">
                  <a:srgbClr val="737373"/>
                </a:gs>
              </a:gsLst>
              <a:lin ang="5400012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5929162" y="1428135"/>
              <a:ext cx="38100" cy="38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 rot="160609">
              <a:off x="6137882" y="2430532"/>
              <a:ext cx="231252" cy="906673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5668416" y="3680159"/>
              <a:ext cx="425700" cy="1818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629045" y="3680159"/>
              <a:ext cx="425700" cy="1818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19"/>
          <p:cNvGrpSpPr/>
          <p:nvPr/>
        </p:nvGrpSpPr>
        <p:grpSpPr>
          <a:xfrm>
            <a:off x="12413751" y="2950146"/>
            <a:ext cx="4728997" cy="5502919"/>
            <a:chOff x="6038563" y="1379051"/>
            <a:chExt cx="2648259" cy="3074257"/>
          </a:xfrm>
        </p:grpSpPr>
        <p:sp>
          <p:nvSpPr>
            <p:cNvPr id="149" name="Google Shape;149;p19"/>
            <p:cNvSpPr/>
            <p:nvPr/>
          </p:nvSpPr>
          <p:spPr>
            <a:xfrm rot="2026115">
              <a:off x="6675770" y="3342868"/>
              <a:ext cx="242876" cy="1139078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 rot="2949633">
              <a:off x="6546662" y="3203096"/>
              <a:ext cx="242682" cy="1138764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 rot="3960093">
              <a:off x="6487074" y="3086395"/>
              <a:ext cx="242678" cy="1139157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 rot="10800000">
              <a:off x="7572061" y="1856499"/>
              <a:ext cx="339000" cy="179100"/>
            </a:xfrm>
            <a:prstGeom prst="triangle">
              <a:avLst>
                <a:gd fmla="val 100000" name="adj"/>
              </a:avLst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6747963" y="2052679"/>
              <a:ext cx="1044600" cy="15864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263631" y="3608879"/>
              <a:ext cx="2205600" cy="161400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 rot="5400000">
              <a:off x="7657197" y="1523416"/>
              <a:ext cx="286800" cy="378600"/>
            </a:xfrm>
            <a:prstGeom prst="triangle">
              <a:avLst>
                <a:gd fmla="val 100000" name="adj"/>
              </a:avLst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855578" y="1379051"/>
              <a:ext cx="829200" cy="8370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 rot="2125518">
              <a:off x="6732938" y="2307156"/>
              <a:ext cx="604512" cy="1298338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7270138" y="1530536"/>
              <a:ext cx="223200" cy="2391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7306009" y="1569316"/>
              <a:ext cx="151500" cy="1614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7401344" y="1608258"/>
              <a:ext cx="33900" cy="3390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 rot="5400000">
              <a:off x="7331660" y="3649778"/>
              <a:ext cx="286956" cy="79704"/>
            </a:xfrm>
            <a:prstGeom prst="flowChartTerminator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 rot="5400000">
              <a:off x="7405443" y="3649778"/>
              <a:ext cx="286956" cy="79704"/>
            </a:xfrm>
            <a:prstGeom prst="flowChartTerminator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 rot="5400000">
              <a:off x="7485161" y="3649778"/>
              <a:ext cx="286956" cy="79704"/>
            </a:xfrm>
            <a:prstGeom prst="flowChartTerminator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 rot="5400000">
              <a:off x="6985999" y="3661703"/>
              <a:ext cx="286956" cy="79704"/>
            </a:xfrm>
            <a:prstGeom prst="flowChartTerminator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 rot="5400000">
              <a:off x="7059783" y="3661703"/>
              <a:ext cx="286956" cy="79704"/>
            </a:xfrm>
            <a:prstGeom prst="flowChartTerminator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 rot="5400000">
              <a:off x="7139501" y="3661703"/>
              <a:ext cx="286956" cy="79704"/>
            </a:xfrm>
            <a:prstGeom prst="flowChartTerminator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 rot="2528256">
              <a:off x="8297809" y="3351950"/>
              <a:ext cx="33984" cy="347573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8296261" y="3067120"/>
              <a:ext cx="112200" cy="4248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 rot="5142422">
              <a:off x="8444565" y="3315425"/>
              <a:ext cx="112215" cy="36494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917950" y="2519050"/>
            <a:ext cx="76092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</a:t>
            </a:r>
            <a:r>
              <a:rPr lang="en-GB"/>
              <a:t>a combination of fill colours, line effects, and adding extra shapes to design your own colourful parrot.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/>
              <a:t>Task 3: Colourful parrots</a:t>
            </a:r>
            <a:endParaRPr/>
          </a:p>
        </p:txBody>
      </p:sp>
      <p:grpSp>
        <p:nvGrpSpPr>
          <p:cNvPr id="177" name="Google Shape;177;p20"/>
          <p:cNvGrpSpPr/>
          <p:nvPr/>
        </p:nvGrpSpPr>
        <p:grpSpPr>
          <a:xfrm>
            <a:off x="8527224" y="3306042"/>
            <a:ext cx="4020452" cy="4526884"/>
            <a:chOff x="2203931" y="861875"/>
            <a:chExt cx="4457758" cy="4945253"/>
          </a:xfrm>
        </p:grpSpPr>
        <p:sp>
          <p:nvSpPr>
            <p:cNvPr id="178" name="Google Shape;178;p20"/>
            <p:cNvSpPr/>
            <p:nvPr/>
          </p:nvSpPr>
          <p:spPr>
            <a:xfrm rot="3975030">
              <a:off x="2938178" y="3483231"/>
              <a:ext cx="393307" cy="18485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 rot="2002567">
              <a:off x="3376998" y="4016595"/>
              <a:ext cx="394814" cy="1841066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 rot="2922677">
              <a:off x="3166763" y="3787996"/>
              <a:ext cx="393269" cy="1848553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 rot="10800000">
              <a:off x="4840734" y="1629461"/>
              <a:ext cx="553500" cy="288600"/>
            </a:xfrm>
            <a:prstGeom prst="triangle">
              <a:avLst>
                <a:gd fmla="val 100000" name="adj"/>
              </a:avLst>
            </a:prstGeom>
            <a:solidFill>
              <a:srgbClr val="FFFF00"/>
            </a:solidFill>
            <a:ln cap="flat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3494059" y="1945536"/>
              <a:ext cx="1706100" cy="2552400"/>
            </a:xfrm>
            <a:prstGeom prst="ellipse">
              <a:avLst/>
            </a:prstGeom>
            <a:solidFill>
              <a:srgbClr val="0000FF"/>
            </a:solidFill>
            <a:ln cap="flat" cmpd="sng" w="38100">
              <a:solidFill>
                <a:srgbClr val="00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2702797" y="4448987"/>
              <a:ext cx="3603000" cy="259800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 rot="5400000">
              <a:off x="4983181" y="1089504"/>
              <a:ext cx="461400" cy="618300"/>
            </a:xfrm>
            <a:prstGeom prst="triangle">
              <a:avLst>
                <a:gd fmla="val 100000" name="adj"/>
              </a:avLst>
            </a:prstGeom>
            <a:solidFill>
              <a:srgbClr val="FFFF00"/>
            </a:solidFill>
            <a:ln cap="flat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3669872" y="861875"/>
              <a:ext cx="1354500" cy="1346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 rot="2100170">
              <a:off x="3478683" y="2329128"/>
              <a:ext cx="911584" cy="2099146"/>
            </a:xfrm>
            <a:prstGeom prst="ellipse">
              <a:avLst/>
            </a:prstGeom>
            <a:solidFill>
              <a:srgbClr val="00FF00"/>
            </a:solidFill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4347146" y="1105568"/>
              <a:ext cx="364500" cy="384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4405751" y="1167954"/>
              <a:ext cx="247500" cy="2598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4561500" y="1230599"/>
              <a:ext cx="55500" cy="54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 rot="5400000">
              <a:off x="4451219" y="4513777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 rot="5400000">
              <a:off x="4571761" y="4513777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 rot="5400000">
              <a:off x="4701997" y="4513777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 rot="5400000">
              <a:off x="3886507" y="4532961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 rot="5400000">
              <a:off x="4007048" y="4532961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5400000">
              <a:off x="4137285" y="4532961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 rot="2501125">
              <a:off x="6026110" y="4033595"/>
              <a:ext cx="55034" cy="563411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6023543" y="3577462"/>
              <a:ext cx="183600" cy="683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 rot="5136954">
              <a:off x="6267375" y="3972605"/>
              <a:ext cx="180528" cy="59597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" name="Google Shape;199;p20"/>
          <p:cNvGrpSpPr/>
          <p:nvPr/>
        </p:nvGrpSpPr>
        <p:grpSpPr>
          <a:xfrm>
            <a:off x="13176850" y="2519057"/>
            <a:ext cx="4193288" cy="5314144"/>
            <a:chOff x="2203931" y="226989"/>
            <a:chExt cx="4434058" cy="6016239"/>
          </a:xfrm>
        </p:grpSpPr>
        <p:sp>
          <p:nvSpPr>
            <p:cNvPr id="200" name="Google Shape;200;p20"/>
            <p:cNvSpPr/>
            <p:nvPr/>
          </p:nvSpPr>
          <p:spPr>
            <a:xfrm rot="3975030">
              <a:off x="2938178" y="4016631"/>
              <a:ext cx="393307" cy="18485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 rot="-1749774">
              <a:off x="3654423" y="495728"/>
              <a:ext cx="370002" cy="1293683"/>
            </a:xfrm>
            <a:prstGeom prst="ellipse">
              <a:avLst/>
            </a:prstGeom>
            <a:solidFill>
              <a:srgbClr val="0000FF"/>
            </a:solidFill>
            <a:ln cap="flat" cmpd="sng" w="38100">
              <a:solidFill>
                <a:srgbClr val="0000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 rot="-203625">
              <a:off x="3818752" y="321871"/>
              <a:ext cx="369949" cy="1293696"/>
            </a:xfrm>
            <a:prstGeom prst="ellipse">
              <a:avLst/>
            </a:prstGeom>
            <a:solidFill>
              <a:srgbClr val="00FF00"/>
            </a:solidFill>
            <a:ln cap="flat" cmpd="sng" w="38100">
              <a:solidFill>
                <a:srgbClr val="00FF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 rot="1171352">
              <a:off x="4122906" y="248395"/>
              <a:ext cx="369863" cy="1293687"/>
            </a:xfrm>
            <a:prstGeom prst="ellipse">
              <a:avLst/>
            </a:prstGeom>
            <a:solidFill>
              <a:srgbClr val="FFFF00"/>
            </a:solidFill>
            <a:ln cap="flat" cmpd="sng" w="38100">
              <a:solidFill>
                <a:srgbClr val="FFFF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 rot="2423678">
              <a:off x="4305283" y="372656"/>
              <a:ext cx="369880" cy="1293623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FF00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 rot="2002567">
              <a:off x="3353298" y="4452695"/>
              <a:ext cx="394814" cy="1841066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 rot="2922677">
              <a:off x="3143063" y="4224096"/>
              <a:ext cx="393269" cy="1848553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 rot="10800000">
              <a:off x="4817034" y="2065561"/>
              <a:ext cx="553500" cy="288600"/>
            </a:xfrm>
            <a:prstGeom prst="triangle">
              <a:avLst>
                <a:gd fmla="val 100000" name="adj"/>
              </a:avLst>
            </a:prstGeom>
            <a:solidFill>
              <a:srgbClr val="FFFF00"/>
            </a:solidFill>
            <a:ln cap="flat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470359" y="2381636"/>
              <a:ext cx="1706100" cy="2552400"/>
            </a:xfrm>
            <a:prstGeom prst="ellipse">
              <a:avLst/>
            </a:prstGeom>
            <a:solidFill>
              <a:srgbClr val="0000FF"/>
            </a:solidFill>
            <a:ln cap="flat" cmpd="sng" w="38100">
              <a:solidFill>
                <a:srgbClr val="00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2679097" y="4885087"/>
              <a:ext cx="3603000" cy="259800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 rot="5400000">
              <a:off x="4959481" y="1525604"/>
              <a:ext cx="461400" cy="618300"/>
            </a:xfrm>
            <a:prstGeom prst="triangle">
              <a:avLst>
                <a:gd fmla="val 100000" name="adj"/>
              </a:avLst>
            </a:pr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3646172" y="1297975"/>
              <a:ext cx="1354500" cy="1346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 rot="2100170">
              <a:off x="3454983" y="2765228"/>
              <a:ext cx="911584" cy="2099146"/>
            </a:xfrm>
            <a:prstGeom prst="ellipse">
              <a:avLst/>
            </a:prstGeom>
            <a:solidFill>
              <a:srgbClr val="00FF00"/>
            </a:solidFill>
            <a:ln cap="flat" cmpd="sng" w="38100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323446" y="1541668"/>
              <a:ext cx="364500" cy="384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382051" y="1604054"/>
              <a:ext cx="247500" cy="2598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537800" y="1666699"/>
              <a:ext cx="55500" cy="54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 rot="5400000">
              <a:off x="4427519" y="4949877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 rot="5400000">
              <a:off x="4548061" y="4949877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 rot="5400000">
              <a:off x="4678297" y="4949877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 rot="5400000">
              <a:off x="3862807" y="4969061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 rot="5400000">
              <a:off x="3983348" y="4969061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 rot="5400000">
              <a:off x="4113585" y="4969061"/>
              <a:ext cx="461646" cy="130248"/>
            </a:xfrm>
            <a:prstGeom prst="flowChartTerminator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 rot="2501125">
              <a:off x="6002410" y="4469695"/>
              <a:ext cx="55034" cy="563411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5999843" y="4013562"/>
              <a:ext cx="183600" cy="683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 rot="5136954">
              <a:off x="6243675" y="4408705"/>
              <a:ext cx="180528" cy="59597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 rot="1976156">
              <a:off x="3085162" y="3737666"/>
              <a:ext cx="221261" cy="1077508"/>
            </a:xfrm>
            <a:prstGeom prst="ellipse">
              <a:avLst/>
            </a:prstGeom>
            <a:solidFill>
              <a:srgbClr val="0000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/>
            </a:p>
          </p:txBody>
        </p:sp>
        <p:sp>
          <p:nvSpPr>
            <p:cNvPr id="226" name="Google Shape;226;p20"/>
            <p:cNvSpPr/>
            <p:nvPr/>
          </p:nvSpPr>
          <p:spPr>
            <a:xfrm rot="1976156">
              <a:off x="3205087" y="3816503"/>
              <a:ext cx="221261" cy="1077508"/>
            </a:xfrm>
            <a:prstGeom prst="ellipse">
              <a:avLst/>
            </a:prstGeom>
            <a:solidFill>
              <a:srgbClr val="FF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/>
            </a:p>
          </p:txBody>
        </p:sp>
        <p:sp>
          <p:nvSpPr>
            <p:cNvPr id="227" name="Google Shape;227;p20"/>
            <p:cNvSpPr/>
            <p:nvPr/>
          </p:nvSpPr>
          <p:spPr>
            <a:xfrm rot="1976156">
              <a:off x="3331787" y="3915853"/>
              <a:ext cx="221261" cy="1077508"/>
            </a:xfrm>
            <a:prstGeom prst="ellipse">
              <a:avLst/>
            </a:prstGeom>
            <a:solidFill>
              <a:srgbClr val="00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/>
            </a:p>
          </p:txBody>
        </p:sp>
        <p:sp>
          <p:nvSpPr>
            <p:cNvPr id="228" name="Google Shape;228;p20"/>
            <p:cNvSpPr/>
            <p:nvPr/>
          </p:nvSpPr>
          <p:spPr>
            <a:xfrm rot="1976156">
              <a:off x="3471712" y="4009803"/>
              <a:ext cx="221261" cy="1077508"/>
            </a:xfrm>
            <a:prstGeom prst="ellipse">
              <a:avLst/>
            </a:prstGeom>
            <a:solidFill>
              <a:srgbClr val="FF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/>
            </a:p>
          </p:txBody>
        </p:sp>
        <p:sp>
          <p:nvSpPr>
            <p:cNvPr id="229" name="Google Shape;229;p20"/>
            <p:cNvSpPr/>
            <p:nvPr/>
          </p:nvSpPr>
          <p:spPr>
            <a:xfrm rot="1976156">
              <a:off x="3592237" y="4064003"/>
              <a:ext cx="221261" cy="1077508"/>
            </a:xfrm>
            <a:prstGeom prst="ellipse">
              <a:avLst/>
            </a:prstGeom>
            <a:solidFill>
              <a:srgbClr val="00FF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/>
            </a:p>
          </p:txBody>
        </p:sp>
      </p:grpSp>
      <p:sp>
        <p:nvSpPr>
          <p:cNvPr id="230" name="Google Shape;2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