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985003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985003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98500296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98500296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98500296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98500296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98500296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98500296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98500296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698500296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98500296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98500296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98500296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698500296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Energy level diagrams</a:t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Combined Science - Chemistry - Key Stage 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Energy Changes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Mrs. Begum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1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do all chemical reactions involve?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activation energy?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definition of an exothermic reaction?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definition of an endothermic reaction?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making endothermic or exothermic?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</a:t>
            </a:r>
            <a:r>
              <a:rPr lang="en-GB">
                <a:solidFill>
                  <a:srgbClr val="000000"/>
                </a:solidFill>
              </a:rPr>
              <a:t>breaking </a:t>
            </a:r>
            <a:r>
              <a:rPr lang="en-GB">
                <a:solidFill>
                  <a:srgbClr val="000000"/>
                </a:solidFill>
              </a:rPr>
              <a:t>endothermic or exothermic?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1 answers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17950" y="20618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do all chemical reactions involve? </a:t>
            </a:r>
            <a:r>
              <a:rPr b="1" lang="en-GB">
                <a:solidFill>
                  <a:srgbClr val="000000"/>
                </a:solidFill>
              </a:rPr>
              <a:t>All chemical reactions involve bond breaking and bond making.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activation energy? </a:t>
            </a:r>
            <a:r>
              <a:rPr b="1" lang="en-GB">
                <a:solidFill>
                  <a:srgbClr val="000000"/>
                </a:solidFill>
              </a:rPr>
              <a:t>The minimum energy needed to start a reaction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definition of an exothermic reaction? </a:t>
            </a:r>
            <a:r>
              <a:rPr b="1" lang="en-GB">
                <a:solidFill>
                  <a:srgbClr val="000000"/>
                </a:solidFill>
              </a:rPr>
              <a:t>A reaction where energy is released into the surroundings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definition of an endothermic reaction? </a:t>
            </a:r>
            <a:r>
              <a:rPr b="1" lang="en-GB">
                <a:solidFill>
                  <a:srgbClr val="000000"/>
                </a:solidFill>
              </a:rPr>
              <a:t>A reaction where energy is taken in (absorbed) from the surroundings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making endothermic or exothermic? </a:t>
            </a:r>
            <a:r>
              <a:rPr b="1" lang="en-GB">
                <a:solidFill>
                  <a:srgbClr val="000000"/>
                </a:solidFill>
              </a:rPr>
              <a:t>Exothermic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</a:t>
            </a:r>
            <a:r>
              <a:rPr lang="en-GB">
                <a:solidFill>
                  <a:srgbClr val="000000"/>
                </a:solidFill>
              </a:rPr>
              <a:t>breaking </a:t>
            </a:r>
            <a:r>
              <a:rPr lang="en-GB">
                <a:solidFill>
                  <a:srgbClr val="000000"/>
                </a:solidFill>
              </a:rPr>
              <a:t>endothermic or exothermic? </a:t>
            </a:r>
            <a:r>
              <a:rPr b="1" lang="en-GB">
                <a:solidFill>
                  <a:srgbClr val="000000"/>
                </a:solidFill>
              </a:rPr>
              <a:t>Endothermic</a:t>
            </a:r>
            <a:endParaRPr b="1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2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Draw an energy level diagram for an exothermic reaction. Label the reactants, products, activation energy and overall energy change.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Explain why a reaction would be exothermic overall.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 2 answers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1933450"/>
            <a:ext cx="16452000" cy="69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Draw an energy level diagram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for an exothermic reaction.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Label the reactants, products,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activation energy and overall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energy change.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Explain why a reaction is exothermic overall.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00000"/>
                </a:solidFill>
              </a:rPr>
              <a:t>More energy has been released</a:t>
            </a:r>
            <a:r>
              <a:rPr b="1" lang="en-GB">
                <a:solidFill>
                  <a:srgbClr val="000000"/>
                </a:solidFill>
              </a:rPr>
              <a:t> during </a:t>
            </a:r>
            <a:r>
              <a:rPr b="1" lang="en-GB" u="sng">
                <a:solidFill>
                  <a:srgbClr val="000000"/>
                </a:solidFill>
              </a:rPr>
              <a:t>bond making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b="1" lang="en-GB">
                <a:solidFill>
                  <a:srgbClr val="000000"/>
                </a:solidFill>
              </a:rPr>
              <a:t>than has been used for </a:t>
            </a:r>
            <a:r>
              <a:rPr b="1" lang="en-GB" u="sng">
                <a:solidFill>
                  <a:srgbClr val="000000"/>
                </a:solidFill>
              </a:rPr>
              <a:t>bond breaking</a:t>
            </a:r>
            <a:r>
              <a:rPr b="1" lang="en-GB">
                <a:solidFill>
                  <a:srgbClr val="000000"/>
                </a:solidFill>
              </a:rPr>
              <a:t>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27793" l="24578" r="14749" t="38058"/>
          <a:stretch/>
        </p:blipFill>
        <p:spPr>
          <a:xfrm>
            <a:off x="7686925" y="1933450"/>
            <a:ext cx="10401327" cy="390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3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student adds citric acid to sodium hydrogen carbonate. The temperature on the thermometer went from 22°C to 18°C.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the reaction endothermic or exothermic? 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How do the observations show this?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Sketch the reaction profile diagram.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Add the arrow for activation energy and label it.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Add the arrow for the overall change in energy and label it.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3 answers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A student adds citric acid to sodium hydrogen carbonate. The temperature on the thermometer went from 22°C to 18°C.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Is the reaction endothermic or exothermic? </a:t>
            </a:r>
            <a:r>
              <a:rPr b="1" lang="en-GB" sz="3000">
                <a:solidFill>
                  <a:srgbClr val="000000"/>
                </a:solidFill>
              </a:rPr>
              <a:t>Endothermic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How do the observations show this? </a:t>
            </a:r>
            <a:r>
              <a:rPr b="1" lang="en-GB" sz="3000">
                <a:solidFill>
                  <a:srgbClr val="000000"/>
                </a:solidFill>
              </a:rPr>
              <a:t>The temperature decreased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Sketch the reaction profile diagram.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Add the arrow for activation energy</a:t>
            </a:r>
            <a:br>
              <a:rPr lang="en-GB" sz="3000">
                <a:solidFill>
                  <a:srgbClr val="000000"/>
                </a:solidFill>
              </a:rPr>
            </a:br>
            <a:r>
              <a:rPr lang="en-GB" sz="3000">
                <a:solidFill>
                  <a:srgbClr val="000000"/>
                </a:solidFill>
              </a:rPr>
              <a:t>and label it.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Add the arrow for the overall change</a:t>
            </a:r>
            <a:br>
              <a:rPr lang="en-GB" sz="3000">
                <a:solidFill>
                  <a:srgbClr val="000000"/>
                </a:solidFill>
              </a:rPr>
            </a:br>
            <a:r>
              <a:rPr lang="en-GB" sz="3000">
                <a:solidFill>
                  <a:srgbClr val="000000"/>
                </a:solidFill>
              </a:rPr>
              <a:t>in energy and label it.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24745" l="34632" r="17232" t="34720"/>
          <a:stretch/>
        </p:blipFill>
        <p:spPr>
          <a:xfrm>
            <a:off x="8455975" y="4565025"/>
            <a:ext cx="8085019" cy="45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