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b288d208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bb288d20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d1081af4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d1081af4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258129e0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c258129e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‘My story’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Autobiographical Drama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Drama - ‘The Journey’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A verbatim theatre project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 Bateson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6"/>
          <p:cNvSpPr txBox="1"/>
          <p:nvPr>
            <p:ph type="title"/>
          </p:nvPr>
        </p:nvSpPr>
        <p:spPr>
          <a:xfrm>
            <a:off x="774600" y="305350"/>
            <a:ext cx="16738800" cy="116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6000"/>
              <a:t>Educating Ronnie</a:t>
            </a:r>
            <a:endParaRPr b="0" sz="6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6000"/>
              <a:t>by Joe Douglas</a:t>
            </a:r>
            <a:endParaRPr b="0" sz="6000"/>
          </a:p>
        </p:txBody>
      </p:sp>
      <p:sp>
        <p:nvSpPr>
          <p:cNvPr id="106" name="Google Shape;106;p16"/>
          <p:cNvSpPr txBox="1"/>
          <p:nvPr/>
        </p:nvSpPr>
        <p:spPr>
          <a:xfrm>
            <a:off x="675550" y="2431663"/>
            <a:ext cx="10716900" cy="6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Before I start, I want to be clear about what's true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My name is Joe Douglas - that's true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This is my own story and as far as i can tell all of what you're about to hear happened over the last 10 years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Let me start at the beginning; it’s May and I’m on my way to Uganda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 white-water the Nile and nearly drown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 sing amazing grace to sick children in a hospital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 see elephants, lions wildebeests, giraffes, and do all that cliched gap year stuff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and I love it 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7"/>
          <p:cNvSpPr txBox="1"/>
          <p:nvPr>
            <p:ph type="title"/>
          </p:nvPr>
        </p:nvSpPr>
        <p:spPr>
          <a:xfrm>
            <a:off x="774600" y="305350"/>
            <a:ext cx="16738800" cy="116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6000"/>
              <a:t>Gamblers Guide to Dying        </a:t>
            </a:r>
            <a:endParaRPr b="0" sz="6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6000"/>
              <a:t>by Gary McNair</a:t>
            </a:r>
            <a:endParaRPr b="0" sz="6000"/>
          </a:p>
        </p:txBody>
      </p:sp>
      <p:sp>
        <p:nvSpPr>
          <p:cNvPr id="114" name="Google Shape;114;p17"/>
          <p:cNvSpPr txBox="1"/>
          <p:nvPr/>
        </p:nvSpPr>
        <p:spPr>
          <a:xfrm>
            <a:off x="936800" y="1927400"/>
            <a:ext cx="11515200" cy="72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 want to tell you about me and my grandad.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Just an ordinary guy living an ordinary life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Trying in his only way to make the world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just that little bit extra ordinary.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He's blurry now it's hard for me to remember which parts of it are real and which parts of it I choose to believe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but this bit this I remember with crystal clarity..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4294967295" type="title"/>
          </p:nvPr>
        </p:nvSpPr>
        <p:spPr>
          <a:xfrm>
            <a:off x="696750" y="647100"/>
            <a:ext cx="16894500" cy="81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Educating Ronnie</a:t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Produced by Utter Direction and Dramaturgy by Gareth Nicholls</a:t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Performed and Written by Joe Douglas</a:t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Music composed by Michael-John McCarthy</a:t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Video Design by Tim Reid</a:t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Set Design by Lisa Sangster</a:t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Gambler’s Guide to Dying - A Traverse 3 Production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Written and performed by Gary McNair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Co-Directed by Gareth Nicholls and Siri Rødnes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Gary McNair, Writer &amp; Performer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Steve Cardno, Director of Photography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Natalie McGowan, Editor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Michael John McCarthy, Composer &amp; Sound Designer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Jamie Sotelo, Sound Recordist    Kyle Allan, Sound Recordist</a:t>
            </a:r>
            <a:endParaRPr i="0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Traverse Theatre is funded by Creative Scotland and the City of Edinburgh Council, with additional support from the Scottish Government Performing Arts Venues Relief Fund. Traverse Theatre (Scotland) is a Limited Company (SC076037) and a Scottish Charity (SC00236</a:t>
            </a:r>
            <a:r>
              <a:rPr i="0" lang="en-GB" sz="3000">
                <a:solidFill>
                  <a:schemeClr val="dk2"/>
                </a:solidFill>
              </a:rPr>
              <a:t>8).</a:t>
            </a:r>
            <a:r>
              <a:rPr i="0" lang="en-GB" sz="2800">
                <a:solidFill>
                  <a:srgbClr val="000000"/>
                </a:solidFill>
              </a:rPr>
              <a:t> </a:t>
            </a:r>
            <a:r>
              <a:rPr i="0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www.traverse.co.uk</a:t>
            </a:r>
            <a:endParaRPr/>
          </a:p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