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37156EF-9C85-4394-A9F1-460F1716DA32}">
  <a:tblStyle styleId="{E37156EF-9C85-4394-A9F1-460F1716DA3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9bfeebf7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9bfeebf7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200"/>
              <a:buChar char="–"/>
              <a:defRPr sz="2400"/>
            </a:lvl5pPr>
            <a:lvl6pPr indent="-3048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6pPr>
            <a:lvl7pPr indent="-292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2.png"/><Relationship Id="rId13" Type="http://schemas.openxmlformats.org/officeDocument/2006/relationships/image" Target="../media/image3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9.png"/><Relationship Id="rId1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.png"/><Relationship Id="rId13" Type="http://schemas.openxmlformats.org/officeDocument/2006/relationships/image" Target="../media/image3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1.png"/><Relationship Id="rId13" Type="http://schemas.openxmlformats.org/officeDocument/2006/relationships/image" Target="../media/image3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Relationship Id="rId1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6.png"/><Relationship Id="rId13" Type="http://schemas.openxmlformats.org/officeDocument/2006/relationships/image" Target="../media/image1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2.png"/><Relationship Id="rId1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17.png"/><Relationship Id="rId13" Type="http://schemas.openxmlformats.org/officeDocument/2006/relationships/image" Target="../media/image1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.png"/><Relationship Id="rId1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15" Type="http://schemas.openxmlformats.org/officeDocument/2006/relationships/image" Target="../media/image1.png"/><Relationship Id="rId1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4294967295" type="ctrTitle"/>
          </p:nvPr>
        </p:nvSpPr>
        <p:spPr>
          <a:xfrm>
            <a:off x="917950" y="2876300"/>
            <a:ext cx="13006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Shade in the Region Defined by Several Inequalities</a:t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4" name="Google Shape;34;p7"/>
          <p:cNvSpPr txBox="1"/>
          <p:nvPr>
            <p:ph idx="4294967295" type="subTitle"/>
          </p:nvPr>
        </p:nvSpPr>
        <p:spPr>
          <a:xfrm>
            <a:off x="917950" y="7473475"/>
            <a:ext cx="150783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Davies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B3241"/>
                </a:solidFill>
              </a:rPr>
              <a:t>Please note some slides do have colour images on them</a:t>
            </a:r>
            <a:endParaRPr b="1"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Representing inequalities on a coordinate grid</a:t>
            </a:r>
            <a:endParaRPr/>
          </a:p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67" r="-3594" t="-31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2" name="Google Shape;42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44" name="Google Shape;44;p8"/>
          <p:cNvGraphicFramePr/>
          <p:nvPr/>
        </p:nvGraphicFramePr>
        <p:xfrm>
          <a:off x="1451600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{E37156EF-9C85-4394-A9F1-460F1716DA32}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5" name="Google Shape;45;p8"/>
          <p:cNvSpPr txBox="1"/>
          <p:nvPr/>
        </p:nvSpPr>
        <p:spPr>
          <a:xfrm>
            <a:off x="1180390" y="6707566"/>
            <a:ext cx="582211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145" l="0" r="-22221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" name="Google Shape;46;p8"/>
          <p:cNvSpPr txBox="1"/>
          <p:nvPr/>
        </p:nvSpPr>
        <p:spPr>
          <a:xfrm>
            <a:off x="2101541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47" name="Google Shape;47;p8"/>
          <p:cNvSpPr txBox="1"/>
          <p:nvPr/>
        </p:nvSpPr>
        <p:spPr>
          <a:xfrm>
            <a:off x="3347944" y="6707566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48" name="Google Shape;48;p8"/>
          <p:cNvSpPr txBox="1"/>
          <p:nvPr/>
        </p:nvSpPr>
        <p:spPr>
          <a:xfrm>
            <a:off x="4329530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5346381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6344799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51" name="Google Shape;51;p8"/>
          <p:cNvSpPr txBox="1"/>
          <p:nvPr/>
        </p:nvSpPr>
        <p:spPr>
          <a:xfrm>
            <a:off x="7380085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1814100" y="7425225"/>
            <a:ext cx="652743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145" l="0" r="-19607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1883742" y="6951591"/>
            <a:ext cx="582211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145" l="0" r="-21738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151444" y="5951210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2101541" y="5429592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2104867" y="4962230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2101541" y="4435841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2442234" y="4011435"/>
            <a:ext cx="485774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1903" l="-52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7382603" y="6269211"/>
            <a:ext cx="480901" cy="52322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9620627" y="1849612"/>
            <a:ext cx="7783200" cy="803763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3092" r="-4395" t="-3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61" name="Google Shape;61;p8"/>
          <p:cNvGraphicFramePr/>
          <p:nvPr/>
        </p:nvGraphicFramePr>
        <p:xfrm>
          <a:off x="10154277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{E37156EF-9C85-4394-A9F1-460F1716DA32}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" name="Google Shape;62;p8"/>
          <p:cNvSpPr txBox="1"/>
          <p:nvPr/>
        </p:nvSpPr>
        <p:spPr>
          <a:xfrm>
            <a:off x="9883067" y="6707566"/>
            <a:ext cx="582211" cy="52322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3329" l="0" r="-19146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3" name="Google Shape;63;p8"/>
          <p:cNvSpPr txBox="1"/>
          <p:nvPr/>
        </p:nvSpPr>
        <p:spPr>
          <a:xfrm>
            <a:off x="10804218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64" name="Google Shape;64;p8"/>
          <p:cNvSpPr txBox="1"/>
          <p:nvPr/>
        </p:nvSpPr>
        <p:spPr>
          <a:xfrm>
            <a:off x="12050621" y="6707566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65" name="Google Shape;65;p8"/>
          <p:cNvSpPr txBox="1"/>
          <p:nvPr/>
        </p:nvSpPr>
        <p:spPr>
          <a:xfrm>
            <a:off x="13032207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14049058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67" name="Google Shape;67;p8"/>
          <p:cNvSpPr txBox="1"/>
          <p:nvPr/>
        </p:nvSpPr>
        <p:spPr>
          <a:xfrm>
            <a:off x="15047477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68" name="Google Shape;68;p8"/>
          <p:cNvSpPr txBox="1"/>
          <p:nvPr/>
        </p:nvSpPr>
        <p:spPr>
          <a:xfrm>
            <a:off x="16082763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69" name="Google Shape;69;p8"/>
          <p:cNvSpPr txBox="1"/>
          <p:nvPr/>
        </p:nvSpPr>
        <p:spPr>
          <a:xfrm>
            <a:off x="10516777" y="7425225"/>
            <a:ext cx="652743" cy="52322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33329" l="0" r="-19230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0" name="Google Shape;70;p8"/>
          <p:cNvSpPr txBox="1"/>
          <p:nvPr/>
        </p:nvSpPr>
        <p:spPr>
          <a:xfrm>
            <a:off x="10586419" y="6951591"/>
            <a:ext cx="582211" cy="52322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3329" l="0" r="-21276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1" name="Google Shape;71;p8"/>
          <p:cNvSpPr txBox="1"/>
          <p:nvPr/>
        </p:nvSpPr>
        <p:spPr>
          <a:xfrm>
            <a:off x="10854121" y="5951210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72" name="Google Shape;72;p8"/>
          <p:cNvSpPr txBox="1"/>
          <p:nvPr/>
        </p:nvSpPr>
        <p:spPr>
          <a:xfrm>
            <a:off x="10804218" y="5429592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73" name="Google Shape;73;p8"/>
          <p:cNvSpPr txBox="1"/>
          <p:nvPr/>
        </p:nvSpPr>
        <p:spPr>
          <a:xfrm>
            <a:off x="10807544" y="4962230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74" name="Google Shape;74;p8"/>
          <p:cNvSpPr txBox="1"/>
          <p:nvPr/>
        </p:nvSpPr>
        <p:spPr>
          <a:xfrm>
            <a:off x="10804218" y="4435841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75" name="Google Shape;75;p8"/>
          <p:cNvSpPr txBox="1"/>
          <p:nvPr/>
        </p:nvSpPr>
        <p:spPr>
          <a:xfrm>
            <a:off x="11144911" y="4011435"/>
            <a:ext cx="485774" cy="52322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11627" l="-512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8"/>
          <p:cNvSpPr txBox="1"/>
          <p:nvPr/>
        </p:nvSpPr>
        <p:spPr>
          <a:xfrm>
            <a:off x="16085280" y="6269211"/>
            <a:ext cx="480901" cy="52322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Representing inequalities on a coordinate grid</a:t>
            </a:r>
            <a:endParaRPr/>
          </a:p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62" r="-4566" t="-31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3" name="Google Shape;83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85" name="Google Shape;85;p9"/>
          <p:cNvGraphicFramePr/>
          <p:nvPr/>
        </p:nvGraphicFramePr>
        <p:xfrm>
          <a:off x="1451600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{E37156EF-9C85-4394-A9F1-460F1716DA32}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6" name="Google Shape;86;p9"/>
          <p:cNvSpPr txBox="1"/>
          <p:nvPr/>
        </p:nvSpPr>
        <p:spPr>
          <a:xfrm>
            <a:off x="1180390" y="6707566"/>
            <a:ext cx="582211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145" l="0" r="-22221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9"/>
          <p:cNvSpPr txBox="1"/>
          <p:nvPr/>
        </p:nvSpPr>
        <p:spPr>
          <a:xfrm>
            <a:off x="2101541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88" name="Google Shape;88;p9"/>
          <p:cNvSpPr txBox="1"/>
          <p:nvPr/>
        </p:nvSpPr>
        <p:spPr>
          <a:xfrm>
            <a:off x="3347944" y="6707566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89" name="Google Shape;89;p9"/>
          <p:cNvSpPr txBox="1"/>
          <p:nvPr/>
        </p:nvSpPr>
        <p:spPr>
          <a:xfrm>
            <a:off x="4329530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90" name="Google Shape;90;p9"/>
          <p:cNvSpPr txBox="1"/>
          <p:nvPr/>
        </p:nvSpPr>
        <p:spPr>
          <a:xfrm>
            <a:off x="5346381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91" name="Google Shape;91;p9"/>
          <p:cNvSpPr txBox="1"/>
          <p:nvPr/>
        </p:nvSpPr>
        <p:spPr>
          <a:xfrm>
            <a:off x="6344799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92" name="Google Shape;92;p9"/>
          <p:cNvSpPr txBox="1"/>
          <p:nvPr/>
        </p:nvSpPr>
        <p:spPr>
          <a:xfrm>
            <a:off x="7380085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93" name="Google Shape;93;p9"/>
          <p:cNvSpPr txBox="1"/>
          <p:nvPr/>
        </p:nvSpPr>
        <p:spPr>
          <a:xfrm>
            <a:off x="1814100" y="7425225"/>
            <a:ext cx="652743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145" l="0" r="-19607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9"/>
          <p:cNvSpPr txBox="1"/>
          <p:nvPr/>
        </p:nvSpPr>
        <p:spPr>
          <a:xfrm>
            <a:off x="1883742" y="6951591"/>
            <a:ext cx="582211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145" l="0" r="-21738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9"/>
          <p:cNvSpPr txBox="1"/>
          <p:nvPr/>
        </p:nvSpPr>
        <p:spPr>
          <a:xfrm>
            <a:off x="2151444" y="5951210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96" name="Google Shape;96;p9"/>
          <p:cNvSpPr txBox="1"/>
          <p:nvPr/>
        </p:nvSpPr>
        <p:spPr>
          <a:xfrm>
            <a:off x="2101541" y="5429592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97" name="Google Shape;97;p9"/>
          <p:cNvSpPr txBox="1"/>
          <p:nvPr/>
        </p:nvSpPr>
        <p:spPr>
          <a:xfrm>
            <a:off x="2104867" y="4962230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98" name="Google Shape;98;p9"/>
          <p:cNvSpPr txBox="1"/>
          <p:nvPr/>
        </p:nvSpPr>
        <p:spPr>
          <a:xfrm>
            <a:off x="2101541" y="4435841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99" name="Google Shape;99;p9"/>
          <p:cNvSpPr txBox="1"/>
          <p:nvPr/>
        </p:nvSpPr>
        <p:spPr>
          <a:xfrm>
            <a:off x="2442234" y="4011435"/>
            <a:ext cx="485774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1903" l="-52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0" name="Google Shape;100;p9"/>
          <p:cNvSpPr txBox="1"/>
          <p:nvPr/>
        </p:nvSpPr>
        <p:spPr>
          <a:xfrm>
            <a:off x="7382603" y="6269211"/>
            <a:ext cx="480901" cy="52322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1" name="Google Shape;101;p9"/>
          <p:cNvSpPr txBox="1"/>
          <p:nvPr/>
        </p:nvSpPr>
        <p:spPr>
          <a:xfrm>
            <a:off x="9314526" y="1849612"/>
            <a:ext cx="7783200" cy="803763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3092" r="0" t="-3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102" name="Google Shape;102;p9"/>
          <p:cNvGraphicFramePr/>
          <p:nvPr/>
        </p:nvGraphicFramePr>
        <p:xfrm>
          <a:off x="9848176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{E37156EF-9C85-4394-A9F1-460F1716DA32}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3" name="Google Shape;103;p9"/>
          <p:cNvSpPr txBox="1"/>
          <p:nvPr/>
        </p:nvSpPr>
        <p:spPr>
          <a:xfrm>
            <a:off x="9576966" y="6707566"/>
            <a:ext cx="582211" cy="52322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3329" l="0" r="-19146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4" name="Google Shape;104;p9"/>
          <p:cNvSpPr txBox="1"/>
          <p:nvPr/>
        </p:nvSpPr>
        <p:spPr>
          <a:xfrm>
            <a:off x="10498117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05" name="Google Shape;105;p9"/>
          <p:cNvSpPr txBox="1"/>
          <p:nvPr/>
        </p:nvSpPr>
        <p:spPr>
          <a:xfrm>
            <a:off x="11744519" y="6707566"/>
            <a:ext cx="3145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06" name="Google Shape;106;p9"/>
          <p:cNvSpPr txBox="1"/>
          <p:nvPr/>
        </p:nvSpPr>
        <p:spPr>
          <a:xfrm>
            <a:off x="12726106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07" name="Google Shape;107;p9"/>
          <p:cNvSpPr txBox="1"/>
          <p:nvPr/>
        </p:nvSpPr>
        <p:spPr>
          <a:xfrm>
            <a:off x="13742956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08" name="Google Shape;108;p9"/>
          <p:cNvSpPr txBox="1"/>
          <p:nvPr/>
        </p:nvSpPr>
        <p:spPr>
          <a:xfrm>
            <a:off x="14741375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09" name="Google Shape;109;p9"/>
          <p:cNvSpPr txBox="1"/>
          <p:nvPr/>
        </p:nvSpPr>
        <p:spPr>
          <a:xfrm>
            <a:off x="15776661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110" name="Google Shape;110;p9"/>
          <p:cNvSpPr txBox="1"/>
          <p:nvPr/>
        </p:nvSpPr>
        <p:spPr>
          <a:xfrm>
            <a:off x="10192242" y="7425225"/>
            <a:ext cx="689612" cy="52322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33329" l="0" r="-18179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1" name="Google Shape;111;p9"/>
          <p:cNvSpPr txBox="1"/>
          <p:nvPr/>
        </p:nvSpPr>
        <p:spPr>
          <a:xfrm>
            <a:off x="10243449" y="6951591"/>
            <a:ext cx="655949" cy="52322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3329" l="0" r="-16980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2" name="Google Shape;112;p9"/>
          <p:cNvSpPr txBox="1"/>
          <p:nvPr/>
        </p:nvSpPr>
        <p:spPr>
          <a:xfrm>
            <a:off x="10511150" y="5951210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13" name="Google Shape;113;p9"/>
          <p:cNvSpPr txBox="1"/>
          <p:nvPr/>
        </p:nvSpPr>
        <p:spPr>
          <a:xfrm>
            <a:off x="10479682" y="5429592"/>
            <a:ext cx="4219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14" name="Google Shape;114;p9"/>
          <p:cNvSpPr txBox="1"/>
          <p:nvPr/>
        </p:nvSpPr>
        <p:spPr>
          <a:xfrm>
            <a:off x="10492627" y="4962230"/>
            <a:ext cx="4026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115" name="Google Shape;115;p9"/>
          <p:cNvSpPr txBox="1"/>
          <p:nvPr/>
        </p:nvSpPr>
        <p:spPr>
          <a:xfrm>
            <a:off x="10502124" y="4435841"/>
            <a:ext cx="4138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116" name="Google Shape;116;p9"/>
          <p:cNvSpPr txBox="1"/>
          <p:nvPr/>
        </p:nvSpPr>
        <p:spPr>
          <a:xfrm>
            <a:off x="10838810" y="4011435"/>
            <a:ext cx="485774" cy="52322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11627" l="-512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7" name="Google Shape;117;p9"/>
          <p:cNvSpPr txBox="1"/>
          <p:nvPr/>
        </p:nvSpPr>
        <p:spPr>
          <a:xfrm>
            <a:off x="15779180" y="6269211"/>
            <a:ext cx="480901" cy="52322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Representing inequalities on a coordinate grid</a:t>
            </a:r>
            <a:endParaRPr/>
          </a:p>
        </p:txBody>
      </p:sp>
      <p:sp>
        <p:nvSpPr>
          <p:cNvPr id="123" name="Google Shape;123;p10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62" r="-3098" t="-31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24" name="Google Shape;124;p1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1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6" name="Google Shape;126;p10"/>
          <p:cNvGraphicFramePr/>
          <p:nvPr/>
        </p:nvGraphicFramePr>
        <p:xfrm>
          <a:off x="1451600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{E37156EF-9C85-4394-A9F1-460F1716DA32}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7" name="Google Shape;127;p10"/>
          <p:cNvSpPr txBox="1"/>
          <p:nvPr/>
        </p:nvSpPr>
        <p:spPr>
          <a:xfrm>
            <a:off x="1180390" y="6707566"/>
            <a:ext cx="582211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145" l="0" r="-22221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8" name="Google Shape;128;p10"/>
          <p:cNvSpPr txBox="1"/>
          <p:nvPr/>
        </p:nvSpPr>
        <p:spPr>
          <a:xfrm>
            <a:off x="2101541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29" name="Google Shape;129;p10"/>
          <p:cNvSpPr txBox="1"/>
          <p:nvPr/>
        </p:nvSpPr>
        <p:spPr>
          <a:xfrm>
            <a:off x="3347944" y="6707566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30" name="Google Shape;130;p10"/>
          <p:cNvSpPr txBox="1"/>
          <p:nvPr/>
        </p:nvSpPr>
        <p:spPr>
          <a:xfrm>
            <a:off x="4329530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31" name="Google Shape;131;p10"/>
          <p:cNvSpPr txBox="1"/>
          <p:nvPr/>
        </p:nvSpPr>
        <p:spPr>
          <a:xfrm>
            <a:off x="5346381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32" name="Google Shape;132;p10"/>
          <p:cNvSpPr txBox="1"/>
          <p:nvPr/>
        </p:nvSpPr>
        <p:spPr>
          <a:xfrm>
            <a:off x="6344799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33" name="Google Shape;133;p10"/>
          <p:cNvSpPr txBox="1"/>
          <p:nvPr/>
        </p:nvSpPr>
        <p:spPr>
          <a:xfrm>
            <a:off x="7380085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134" name="Google Shape;134;p10"/>
          <p:cNvSpPr txBox="1"/>
          <p:nvPr/>
        </p:nvSpPr>
        <p:spPr>
          <a:xfrm>
            <a:off x="1814100" y="7425225"/>
            <a:ext cx="652743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145" l="0" r="-19607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5" name="Google Shape;135;p10"/>
          <p:cNvSpPr txBox="1"/>
          <p:nvPr/>
        </p:nvSpPr>
        <p:spPr>
          <a:xfrm>
            <a:off x="1883742" y="6951591"/>
            <a:ext cx="582211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145" l="0" r="-21738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6" name="Google Shape;136;p10"/>
          <p:cNvSpPr txBox="1"/>
          <p:nvPr/>
        </p:nvSpPr>
        <p:spPr>
          <a:xfrm>
            <a:off x="2151444" y="5951210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37" name="Google Shape;137;p10"/>
          <p:cNvSpPr txBox="1"/>
          <p:nvPr/>
        </p:nvSpPr>
        <p:spPr>
          <a:xfrm>
            <a:off x="2101541" y="5429592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38" name="Google Shape;138;p10"/>
          <p:cNvSpPr txBox="1"/>
          <p:nvPr/>
        </p:nvSpPr>
        <p:spPr>
          <a:xfrm>
            <a:off x="2104867" y="4962230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39" name="Google Shape;139;p10"/>
          <p:cNvSpPr txBox="1"/>
          <p:nvPr/>
        </p:nvSpPr>
        <p:spPr>
          <a:xfrm>
            <a:off x="2101541" y="4435841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40" name="Google Shape;140;p10"/>
          <p:cNvSpPr txBox="1"/>
          <p:nvPr/>
        </p:nvSpPr>
        <p:spPr>
          <a:xfrm>
            <a:off x="2442234" y="4011435"/>
            <a:ext cx="485774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1903" l="-52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1" name="Google Shape;141;p10"/>
          <p:cNvSpPr txBox="1"/>
          <p:nvPr/>
        </p:nvSpPr>
        <p:spPr>
          <a:xfrm>
            <a:off x="7382603" y="6269211"/>
            <a:ext cx="480901" cy="52322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2" name="Google Shape;142;p10"/>
          <p:cNvSpPr txBox="1"/>
          <p:nvPr/>
        </p:nvSpPr>
        <p:spPr>
          <a:xfrm>
            <a:off x="9402300" y="1849612"/>
            <a:ext cx="7783200" cy="803763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3256" r="-3092" t="-3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143" name="Google Shape;143;p10"/>
          <p:cNvGraphicFramePr/>
          <p:nvPr/>
        </p:nvGraphicFramePr>
        <p:xfrm>
          <a:off x="9935950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{E37156EF-9C85-4394-A9F1-460F1716DA32}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4" name="Google Shape;144;p10"/>
          <p:cNvSpPr txBox="1"/>
          <p:nvPr/>
        </p:nvSpPr>
        <p:spPr>
          <a:xfrm>
            <a:off x="9664740" y="6707566"/>
            <a:ext cx="582211" cy="52322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3329" l="0" r="-21276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5" name="Google Shape;145;p10"/>
          <p:cNvSpPr txBox="1"/>
          <p:nvPr/>
        </p:nvSpPr>
        <p:spPr>
          <a:xfrm>
            <a:off x="10585891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46" name="Google Shape;146;p10"/>
          <p:cNvSpPr txBox="1"/>
          <p:nvPr/>
        </p:nvSpPr>
        <p:spPr>
          <a:xfrm>
            <a:off x="11832293" y="6707566"/>
            <a:ext cx="3145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47" name="Google Shape;147;p10"/>
          <p:cNvSpPr txBox="1"/>
          <p:nvPr/>
        </p:nvSpPr>
        <p:spPr>
          <a:xfrm>
            <a:off x="12813880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48" name="Google Shape;148;p10"/>
          <p:cNvSpPr txBox="1"/>
          <p:nvPr/>
        </p:nvSpPr>
        <p:spPr>
          <a:xfrm>
            <a:off x="13830731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49" name="Google Shape;149;p10"/>
          <p:cNvSpPr txBox="1"/>
          <p:nvPr/>
        </p:nvSpPr>
        <p:spPr>
          <a:xfrm>
            <a:off x="14829148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50" name="Google Shape;150;p10"/>
          <p:cNvSpPr txBox="1"/>
          <p:nvPr/>
        </p:nvSpPr>
        <p:spPr>
          <a:xfrm>
            <a:off x="15864434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10280016" y="7425225"/>
            <a:ext cx="689612" cy="52322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33329" l="0" r="-18179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2" name="Google Shape;152;p10"/>
          <p:cNvSpPr txBox="1"/>
          <p:nvPr/>
        </p:nvSpPr>
        <p:spPr>
          <a:xfrm>
            <a:off x="10331223" y="6951591"/>
            <a:ext cx="655949" cy="52322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3329" l="0" r="-21153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3" name="Google Shape;153;p10"/>
          <p:cNvSpPr txBox="1"/>
          <p:nvPr/>
        </p:nvSpPr>
        <p:spPr>
          <a:xfrm>
            <a:off x="10598924" y="5951210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54" name="Google Shape;154;p10"/>
          <p:cNvSpPr txBox="1"/>
          <p:nvPr/>
        </p:nvSpPr>
        <p:spPr>
          <a:xfrm>
            <a:off x="10567456" y="5429592"/>
            <a:ext cx="4219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55" name="Google Shape;155;p10"/>
          <p:cNvSpPr txBox="1"/>
          <p:nvPr/>
        </p:nvSpPr>
        <p:spPr>
          <a:xfrm>
            <a:off x="10580401" y="4962230"/>
            <a:ext cx="4026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156" name="Google Shape;156;p10"/>
          <p:cNvSpPr txBox="1"/>
          <p:nvPr/>
        </p:nvSpPr>
        <p:spPr>
          <a:xfrm>
            <a:off x="10589898" y="4435841"/>
            <a:ext cx="4138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157" name="Google Shape;157;p10"/>
          <p:cNvSpPr txBox="1"/>
          <p:nvPr/>
        </p:nvSpPr>
        <p:spPr>
          <a:xfrm>
            <a:off x="10926584" y="4011435"/>
            <a:ext cx="485774" cy="52322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11627" l="-512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8" name="Google Shape;158;p10"/>
          <p:cNvSpPr txBox="1"/>
          <p:nvPr/>
        </p:nvSpPr>
        <p:spPr>
          <a:xfrm>
            <a:off x="15866953" y="6269211"/>
            <a:ext cx="480901" cy="52322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4" name="Google Shape;164;p1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p1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/>
          <p:nvPr/>
        </p:nvSpPr>
        <p:spPr>
          <a:xfrm flipH="1">
            <a:off x="4486944" y="4936030"/>
            <a:ext cx="3063811" cy="797714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4486945" y="5733745"/>
            <a:ext cx="3079895" cy="24938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2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Representing inequalities on a coordinate grid</a:t>
            </a:r>
            <a:endParaRPr/>
          </a:p>
        </p:txBody>
      </p:sp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67" r="-3594" t="-31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74" name="Google Shape;174;p1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1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6" name="Google Shape;176;p12"/>
          <p:cNvGraphicFramePr/>
          <p:nvPr/>
        </p:nvGraphicFramePr>
        <p:xfrm>
          <a:off x="1451600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{E37156EF-9C85-4394-A9F1-460F1716DA32}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7" name="Google Shape;177;p12"/>
          <p:cNvSpPr txBox="1"/>
          <p:nvPr/>
        </p:nvSpPr>
        <p:spPr>
          <a:xfrm>
            <a:off x="1180390" y="6707566"/>
            <a:ext cx="582211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145" l="0" r="-22221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8" name="Google Shape;178;p12"/>
          <p:cNvSpPr txBox="1"/>
          <p:nvPr/>
        </p:nvSpPr>
        <p:spPr>
          <a:xfrm>
            <a:off x="2101541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79" name="Google Shape;179;p12"/>
          <p:cNvSpPr txBox="1"/>
          <p:nvPr/>
        </p:nvSpPr>
        <p:spPr>
          <a:xfrm>
            <a:off x="3347944" y="6707566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80" name="Google Shape;180;p12"/>
          <p:cNvSpPr txBox="1"/>
          <p:nvPr/>
        </p:nvSpPr>
        <p:spPr>
          <a:xfrm>
            <a:off x="4329530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81" name="Google Shape;181;p12"/>
          <p:cNvSpPr txBox="1"/>
          <p:nvPr/>
        </p:nvSpPr>
        <p:spPr>
          <a:xfrm>
            <a:off x="5346381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82" name="Google Shape;182;p12"/>
          <p:cNvSpPr txBox="1"/>
          <p:nvPr/>
        </p:nvSpPr>
        <p:spPr>
          <a:xfrm>
            <a:off x="6344799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83" name="Google Shape;183;p12"/>
          <p:cNvSpPr txBox="1"/>
          <p:nvPr/>
        </p:nvSpPr>
        <p:spPr>
          <a:xfrm>
            <a:off x="7380085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184" name="Google Shape;184;p12"/>
          <p:cNvSpPr txBox="1"/>
          <p:nvPr/>
        </p:nvSpPr>
        <p:spPr>
          <a:xfrm>
            <a:off x="1814100" y="7425225"/>
            <a:ext cx="652743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145" l="0" r="-19607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5" name="Google Shape;185;p12"/>
          <p:cNvSpPr txBox="1"/>
          <p:nvPr/>
        </p:nvSpPr>
        <p:spPr>
          <a:xfrm>
            <a:off x="1883742" y="6951591"/>
            <a:ext cx="582211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145" l="0" r="-21738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6" name="Google Shape;186;p12"/>
          <p:cNvSpPr txBox="1"/>
          <p:nvPr/>
        </p:nvSpPr>
        <p:spPr>
          <a:xfrm>
            <a:off x="2151444" y="5951210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87" name="Google Shape;187;p12"/>
          <p:cNvSpPr txBox="1"/>
          <p:nvPr/>
        </p:nvSpPr>
        <p:spPr>
          <a:xfrm>
            <a:off x="2101541" y="5429592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88" name="Google Shape;188;p12"/>
          <p:cNvSpPr txBox="1"/>
          <p:nvPr/>
        </p:nvSpPr>
        <p:spPr>
          <a:xfrm>
            <a:off x="2104867" y="4962230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89" name="Google Shape;189;p12"/>
          <p:cNvSpPr txBox="1"/>
          <p:nvPr/>
        </p:nvSpPr>
        <p:spPr>
          <a:xfrm>
            <a:off x="2101541" y="4435841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cxnSp>
        <p:nvCxnSpPr>
          <p:cNvPr id="190" name="Google Shape;190;p12"/>
          <p:cNvCxnSpPr/>
          <p:nvPr/>
        </p:nvCxnSpPr>
        <p:spPr>
          <a:xfrm flipH="1">
            <a:off x="1448272" y="4959061"/>
            <a:ext cx="6096000" cy="1515369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1" name="Google Shape;191;p12"/>
          <p:cNvSpPr txBox="1"/>
          <p:nvPr/>
        </p:nvSpPr>
        <p:spPr>
          <a:xfrm>
            <a:off x="2442234" y="4011435"/>
            <a:ext cx="485774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1903" l="-52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2" name="Google Shape;192;p12"/>
          <p:cNvSpPr txBox="1"/>
          <p:nvPr/>
        </p:nvSpPr>
        <p:spPr>
          <a:xfrm>
            <a:off x="7382603" y="6269211"/>
            <a:ext cx="480901" cy="52322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93" name="Google Shape;193;p12"/>
          <p:cNvCxnSpPr/>
          <p:nvPr/>
        </p:nvCxnSpPr>
        <p:spPr>
          <a:xfrm>
            <a:off x="4499600" y="4267361"/>
            <a:ext cx="0" cy="39372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94" name="Google Shape;194;p12"/>
          <p:cNvSpPr/>
          <p:nvPr/>
        </p:nvSpPr>
        <p:spPr>
          <a:xfrm>
            <a:off x="12194561" y="7679952"/>
            <a:ext cx="4055713" cy="4933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2"/>
          <p:cNvSpPr/>
          <p:nvPr/>
        </p:nvSpPr>
        <p:spPr>
          <a:xfrm>
            <a:off x="12194562" y="5748250"/>
            <a:ext cx="4055714" cy="1950058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2"/>
          <p:cNvSpPr/>
          <p:nvPr/>
        </p:nvSpPr>
        <p:spPr>
          <a:xfrm>
            <a:off x="10175864" y="5741385"/>
            <a:ext cx="2018698" cy="24632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7" name="Google Shape;197;p12"/>
          <p:cNvGraphicFramePr/>
          <p:nvPr/>
        </p:nvGraphicFramePr>
        <p:xfrm>
          <a:off x="10154277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{E37156EF-9C85-4394-A9F1-460F1716DA32}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8" name="Google Shape;198;p12"/>
          <p:cNvSpPr txBox="1"/>
          <p:nvPr/>
        </p:nvSpPr>
        <p:spPr>
          <a:xfrm>
            <a:off x="9883067" y="6707566"/>
            <a:ext cx="582211" cy="52322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3329" l="0" r="-19146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9" name="Google Shape;199;p12"/>
          <p:cNvSpPr txBox="1"/>
          <p:nvPr/>
        </p:nvSpPr>
        <p:spPr>
          <a:xfrm>
            <a:off x="10804218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200" name="Google Shape;200;p12"/>
          <p:cNvSpPr txBox="1"/>
          <p:nvPr/>
        </p:nvSpPr>
        <p:spPr>
          <a:xfrm>
            <a:off x="12050621" y="6707566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01" name="Google Shape;201;p12"/>
          <p:cNvSpPr txBox="1"/>
          <p:nvPr/>
        </p:nvSpPr>
        <p:spPr>
          <a:xfrm>
            <a:off x="13032207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02" name="Google Shape;202;p12"/>
          <p:cNvSpPr txBox="1"/>
          <p:nvPr/>
        </p:nvSpPr>
        <p:spPr>
          <a:xfrm>
            <a:off x="14049058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03" name="Google Shape;203;p12"/>
          <p:cNvSpPr txBox="1"/>
          <p:nvPr/>
        </p:nvSpPr>
        <p:spPr>
          <a:xfrm>
            <a:off x="15047477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04" name="Google Shape;204;p12"/>
          <p:cNvSpPr txBox="1"/>
          <p:nvPr/>
        </p:nvSpPr>
        <p:spPr>
          <a:xfrm>
            <a:off x="16082763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10516777" y="7425225"/>
            <a:ext cx="652743" cy="52322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3329" l="0" r="-19230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6" name="Google Shape;206;p12"/>
          <p:cNvSpPr txBox="1"/>
          <p:nvPr/>
        </p:nvSpPr>
        <p:spPr>
          <a:xfrm>
            <a:off x="10586419" y="6951591"/>
            <a:ext cx="582211" cy="52322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33329" l="0" r="-21276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7" name="Google Shape;207;p12"/>
          <p:cNvSpPr txBox="1"/>
          <p:nvPr/>
        </p:nvSpPr>
        <p:spPr>
          <a:xfrm>
            <a:off x="10854121" y="5951210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08" name="Google Shape;208;p12"/>
          <p:cNvSpPr txBox="1"/>
          <p:nvPr/>
        </p:nvSpPr>
        <p:spPr>
          <a:xfrm>
            <a:off x="10804218" y="5429592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09" name="Google Shape;209;p12"/>
          <p:cNvSpPr txBox="1"/>
          <p:nvPr/>
        </p:nvSpPr>
        <p:spPr>
          <a:xfrm>
            <a:off x="10807544" y="4962230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10" name="Google Shape;210;p12"/>
          <p:cNvSpPr txBox="1"/>
          <p:nvPr/>
        </p:nvSpPr>
        <p:spPr>
          <a:xfrm>
            <a:off x="10804218" y="4435841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cxnSp>
        <p:nvCxnSpPr>
          <p:cNvPr id="211" name="Google Shape;211;p12"/>
          <p:cNvCxnSpPr/>
          <p:nvPr/>
        </p:nvCxnSpPr>
        <p:spPr>
          <a:xfrm rot="10800000">
            <a:off x="10154278" y="4766872"/>
            <a:ext cx="6095999" cy="2968053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12" name="Google Shape;212;p12"/>
          <p:cNvSpPr txBox="1"/>
          <p:nvPr/>
        </p:nvSpPr>
        <p:spPr>
          <a:xfrm>
            <a:off x="11144911" y="4011435"/>
            <a:ext cx="485774" cy="52322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1627" l="-512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3" name="Google Shape;213;p12"/>
          <p:cNvSpPr txBox="1"/>
          <p:nvPr/>
        </p:nvSpPr>
        <p:spPr>
          <a:xfrm>
            <a:off x="16085280" y="6269211"/>
            <a:ext cx="480901" cy="52322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14" name="Google Shape;214;p12"/>
          <p:cNvCxnSpPr/>
          <p:nvPr/>
        </p:nvCxnSpPr>
        <p:spPr>
          <a:xfrm flipH="1">
            <a:off x="10175864" y="5744817"/>
            <a:ext cx="6074413" cy="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15" name="Google Shape;215;p12"/>
          <p:cNvSpPr txBox="1"/>
          <p:nvPr/>
        </p:nvSpPr>
        <p:spPr>
          <a:xfrm>
            <a:off x="9514677" y="1726037"/>
            <a:ext cx="7783200" cy="80376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-3089" r="-4399" t="-3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/>
          <p:nvPr/>
        </p:nvSpPr>
        <p:spPr>
          <a:xfrm flipH="1">
            <a:off x="2757792" y="4267360"/>
            <a:ext cx="1741804" cy="1647204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3"/>
          <p:cNvSpPr/>
          <p:nvPr/>
        </p:nvSpPr>
        <p:spPr>
          <a:xfrm rot="10800000">
            <a:off x="2787643" y="5916696"/>
            <a:ext cx="4759956" cy="227856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4499600" y="4267362"/>
            <a:ext cx="3028099" cy="16472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3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Representing inequalities on a coordinate grid</a:t>
            </a:r>
            <a:endParaRPr/>
          </a:p>
        </p:txBody>
      </p:sp>
      <p:sp>
        <p:nvSpPr>
          <p:cNvPr id="224" name="Google Shape;224;p1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5" name="Google Shape;225;p1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26" name="Google Shape;226;p13"/>
          <p:cNvGraphicFramePr/>
          <p:nvPr/>
        </p:nvGraphicFramePr>
        <p:xfrm>
          <a:off x="1451600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{E37156EF-9C85-4394-A9F1-460F1716DA32}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7" name="Google Shape;227;p13"/>
          <p:cNvSpPr txBox="1"/>
          <p:nvPr/>
        </p:nvSpPr>
        <p:spPr>
          <a:xfrm>
            <a:off x="1180390" y="6707566"/>
            <a:ext cx="582211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4145" l="0" r="-22221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8" name="Google Shape;228;p13"/>
          <p:cNvSpPr txBox="1"/>
          <p:nvPr/>
        </p:nvSpPr>
        <p:spPr>
          <a:xfrm>
            <a:off x="2101541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229" name="Google Shape;229;p13"/>
          <p:cNvSpPr txBox="1"/>
          <p:nvPr/>
        </p:nvSpPr>
        <p:spPr>
          <a:xfrm>
            <a:off x="3347944" y="6707566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30" name="Google Shape;230;p13"/>
          <p:cNvSpPr txBox="1"/>
          <p:nvPr/>
        </p:nvSpPr>
        <p:spPr>
          <a:xfrm>
            <a:off x="4329530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31" name="Google Shape;231;p13"/>
          <p:cNvSpPr txBox="1"/>
          <p:nvPr/>
        </p:nvSpPr>
        <p:spPr>
          <a:xfrm>
            <a:off x="5346381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32" name="Google Shape;232;p13"/>
          <p:cNvSpPr txBox="1"/>
          <p:nvPr/>
        </p:nvSpPr>
        <p:spPr>
          <a:xfrm>
            <a:off x="6344799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33" name="Google Shape;233;p13"/>
          <p:cNvSpPr txBox="1"/>
          <p:nvPr/>
        </p:nvSpPr>
        <p:spPr>
          <a:xfrm>
            <a:off x="7380085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34" name="Google Shape;234;p13"/>
          <p:cNvSpPr txBox="1"/>
          <p:nvPr/>
        </p:nvSpPr>
        <p:spPr>
          <a:xfrm>
            <a:off x="1814100" y="7425225"/>
            <a:ext cx="652743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145" l="0" r="-19607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5" name="Google Shape;235;p13"/>
          <p:cNvSpPr txBox="1"/>
          <p:nvPr/>
        </p:nvSpPr>
        <p:spPr>
          <a:xfrm>
            <a:off x="1883742" y="6951591"/>
            <a:ext cx="582211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145" l="0" r="-21738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6" name="Google Shape;236;p13"/>
          <p:cNvSpPr txBox="1"/>
          <p:nvPr/>
        </p:nvSpPr>
        <p:spPr>
          <a:xfrm>
            <a:off x="2151444" y="5951210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37" name="Google Shape;237;p13"/>
          <p:cNvSpPr txBox="1"/>
          <p:nvPr/>
        </p:nvSpPr>
        <p:spPr>
          <a:xfrm>
            <a:off x="2101541" y="5429592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38" name="Google Shape;238;p13"/>
          <p:cNvSpPr txBox="1"/>
          <p:nvPr/>
        </p:nvSpPr>
        <p:spPr>
          <a:xfrm>
            <a:off x="2104867" y="4962230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39" name="Google Shape;239;p13"/>
          <p:cNvSpPr txBox="1"/>
          <p:nvPr/>
        </p:nvSpPr>
        <p:spPr>
          <a:xfrm>
            <a:off x="2101541" y="4435841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cxnSp>
        <p:nvCxnSpPr>
          <p:cNvPr id="240" name="Google Shape;240;p13"/>
          <p:cNvCxnSpPr/>
          <p:nvPr/>
        </p:nvCxnSpPr>
        <p:spPr>
          <a:xfrm rot="10800000">
            <a:off x="1451600" y="5243950"/>
            <a:ext cx="6095999" cy="2968053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1" name="Google Shape;241;p13"/>
          <p:cNvSpPr txBox="1"/>
          <p:nvPr/>
        </p:nvSpPr>
        <p:spPr>
          <a:xfrm>
            <a:off x="2442234" y="4011435"/>
            <a:ext cx="485774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1903" l="-52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2" name="Google Shape;242;p13"/>
          <p:cNvSpPr txBox="1"/>
          <p:nvPr/>
        </p:nvSpPr>
        <p:spPr>
          <a:xfrm>
            <a:off x="7382603" y="6269211"/>
            <a:ext cx="480901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43" name="Google Shape;243;p13"/>
          <p:cNvCxnSpPr/>
          <p:nvPr/>
        </p:nvCxnSpPr>
        <p:spPr>
          <a:xfrm flipH="1">
            <a:off x="1473200" y="4267361"/>
            <a:ext cx="3026400" cy="29634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44" name="Google Shape;244;p13"/>
          <p:cNvSpPr/>
          <p:nvPr/>
        </p:nvSpPr>
        <p:spPr>
          <a:xfrm>
            <a:off x="12638777" y="6707565"/>
            <a:ext cx="3308556" cy="14829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11899460" y="4739053"/>
            <a:ext cx="4044715" cy="19685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>
            <a:off x="11886011" y="6707564"/>
            <a:ext cx="749607" cy="148291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9314526" y="1849612"/>
            <a:ext cx="7783200" cy="803763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3092" r="0" t="-3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248" name="Google Shape;248;p13"/>
          <p:cNvGraphicFramePr/>
          <p:nvPr/>
        </p:nvGraphicFramePr>
        <p:xfrm>
          <a:off x="9848176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{E37156EF-9C85-4394-A9F1-460F1716DA32}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9" name="Google Shape;249;p13"/>
          <p:cNvSpPr txBox="1"/>
          <p:nvPr/>
        </p:nvSpPr>
        <p:spPr>
          <a:xfrm>
            <a:off x="9576966" y="6707566"/>
            <a:ext cx="582211" cy="52322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3329" l="0" r="-19146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0" name="Google Shape;250;p13"/>
          <p:cNvSpPr txBox="1"/>
          <p:nvPr/>
        </p:nvSpPr>
        <p:spPr>
          <a:xfrm>
            <a:off x="10498117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11744519" y="6707566"/>
            <a:ext cx="3145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52" name="Google Shape;252;p13"/>
          <p:cNvSpPr txBox="1"/>
          <p:nvPr/>
        </p:nvSpPr>
        <p:spPr>
          <a:xfrm>
            <a:off x="12726106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53" name="Google Shape;253;p13"/>
          <p:cNvSpPr txBox="1"/>
          <p:nvPr/>
        </p:nvSpPr>
        <p:spPr>
          <a:xfrm>
            <a:off x="13742956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54" name="Google Shape;254;p13"/>
          <p:cNvSpPr txBox="1"/>
          <p:nvPr/>
        </p:nvSpPr>
        <p:spPr>
          <a:xfrm>
            <a:off x="14741375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55" name="Google Shape;255;p13"/>
          <p:cNvSpPr txBox="1"/>
          <p:nvPr/>
        </p:nvSpPr>
        <p:spPr>
          <a:xfrm>
            <a:off x="15776661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56" name="Google Shape;256;p13"/>
          <p:cNvSpPr txBox="1"/>
          <p:nvPr/>
        </p:nvSpPr>
        <p:spPr>
          <a:xfrm>
            <a:off x="10192242" y="7425225"/>
            <a:ext cx="689612" cy="52322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3329" l="0" r="-18179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7" name="Google Shape;257;p13"/>
          <p:cNvSpPr txBox="1"/>
          <p:nvPr/>
        </p:nvSpPr>
        <p:spPr>
          <a:xfrm>
            <a:off x="10243449" y="6951591"/>
            <a:ext cx="655949" cy="52322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33329" l="0" r="-16980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8" name="Google Shape;258;p13"/>
          <p:cNvSpPr txBox="1"/>
          <p:nvPr/>
        </p:nvSpPr>
        <p:spPr>
          <a:xfrm>
            <a:off x="10511150" y="5951210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59" name="Google Shape;259;p13"/>
          <p:cNvSpPr txBox="1"/>
          <p:nvPr/>
        </p:nvSpPr>
        <p:spPr>
          <a:xfrm>
            <a:off x="10479682" y="5429592"/>
            <a:ext cx="4219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60" name="Google Shape;260;p13"/>
          <p:cNvSpPr txBox="1"/>
          <p:nvPr/>
        </p:nvSpPr>
        <p:spPr>
          <a:xfrm>
            <a:off x="10492627" y="4962230"/>
            <a:ext cx="4026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261" name="Google Shape;261;p13"/>
          <p:cNvSpPr txBox="1"/>
          <p:nvPr/>
        </p:nvSpPr>
        <p:spPr>
          <a:xfrm>
            <a:off x="10502124" y="4435841"/>
            <a:ext cx="4138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cxnSp>
        <p:nvCxnSpPr>
          <p:cNvPr id="262" name="Google Shape;262;p13"/>
          <p:cNvCxnSpPr/>
          <p:nvPr/>
        </p:nvCxnSpPr>
        <p:spPr>
          <a:xfrm rot="10800000">
            <a:off x="10611578" y="4267361"/>
            <a:ext cx="2035284" cy="3937249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63" name="Google Shape;263;p13"/>
          <p:cNvSpPr txBox="1"/>
          <p:nvPr/>
        </p:nvSpPr>
        <p:spPr>
          <a:xfrm>
            <a:off x="10838810" y="4011435"/>
            <a:ext cx="485774" cy="52322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1627" l="-512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4" name="Google Shape;264;p13"/>
          <p:cNvSpPr txBox="1"/>
          <p:nvPr/>
        </p:nvSpPr>
        <p:spPr>
          <a:xfrm>
            <a:off x="15779180" y="6269211"/>
            <a:ext cx="480901" cy="52322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65" name="Google Shape;265;p13"/>
          <p:cNvCxnSpPr/>
          <p:nvPr/>
        </p:nvCxnSpPr>
        <p:spPr>
          <a:xfrm rot="10800000">
            <a:off x="9867358" y="4753187"/>
            <a:ext cx="6071104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" name="Google Shape;266;p13"/>
          <p:cNvCxnSpPr/>
          <p:nvPr/>
        </p:nvCxnSpPr>
        <p:spPr>
          <a:xfrm rot="10800000">
            <a:off x="11886012" y="4267362"/>
            <a:ext cx="0" cy="3937248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67" name="Google Shape;267;p13"/>
          <p:cNvSpPr txBox="1"/>
          <p:nvPr>
            <p:ph idx="1" type="body"/>
          </p:nvPr>
        </p:nvSpPr>
        <p:spPr>
          <a:xfrm>
            <a:off x="917950" y="1849612"/>
            <a:ext cx="7783200" cy="80376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-3259" r="-4569" t="-30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/>
          <p:nvPr/>
        </p:nvSpPr>
        <p:spPr>
          <a:xfrm flipH="1">
            <a:off x="3501190" y="4746751"/>
            <a:ext cx="3044576" cy="1504721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 rot="10800000">
            <a:off x="3501190" y="6251471"/>
            <a:ext cx="3041247" cy="146076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4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Representing inequalities on a coordinate grid</a:t>
            </a:r>
            <a:endParaRPr/>
          </a:p>
        </p:txBody>
      </p:sp>
      <p:sp>
        <p:nvSpPr>
          <p:cNvPr id="275" name="Google Shape;275;p14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62" r="-3098" t="-31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276" name="Google Shape;276;p1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7" name="Google Shape;277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78" name="Google Shape;278;p14"/>
          <p:cNvGraphicFramePr/>
          <p:nvPr/>
        </p:nvGraphicFramePr>
        <p:xfrm>
          <a:off x="1451600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{E37156EF-9C85-4394-A9F1-460F1716DA32}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9" name="Google Shape;279;p14"/>
          <p:cNvSpPr txBox="1"/>
          <p:nvPr/>
        </p:nvSpPr>
        <p:spPr>
          <a:xfrm>
            <a:off x="1180390" y="6707566"/>
            <a:ext cx="582211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145" l="0" r="-22221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0" name="Google Shape;280;p14"/>
          <p:cNvSpPr txBox="1"/>
          <p:nvPr/>
        </p:nvSpPr>
        <p:spPr>
          <a:xfrm>
            <a:off x="2101541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281" name="Google Shape;281;p14"/>
          <p:cNvSpPr txBox="1"/>
          <p:nvPr/>
        </p:nvSpPr>
        <p:spPr>
          <a:xfrm>
            <a:off x="3347944" y="6707566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82" name="Google Shape;282;p14"/>
          <p:cNvSpPr txBox="1"/>
          <p:nvPr/>
        </p:nvSpPr>
        <p:spPr>
          <a:xfrm>
            <a:off x="4329530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83" name="Google Shape;283;p14"/>
          <p:cNvSpPr txBox="1"/>
          <p:nvPr/>
        </p:nvSpPr>
        <p:spPr>
          <a:xfrm>
            <a:off x="5346381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84" name="Google Shape;284;p14"/>
          <p:cNvSpPr txBox="1"/>
          <p:nvPr/>
        </p:nvSpPr>
        <p:spPr>
          <a:xfrm>
            <a:off x="6344799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85" name="Google Shape;285;p14"/>
          <p:cNvSpPr txBox="1"/>
          <p:nvPr/>
        </p:nvSpPr>
        <p:spPr>
          <a:xfrm>
            <a:off x="7380085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86" name="Google Shape;286;p14"/>
          <p:cNvSpPr txBox="1"/>
          <p:nvPr/>
        </p:nvSpPr>
        <p:spPr>
          <a:xfrm>
            <a:off x="1814100" y="7425225"/>
            <a:ext cx="652743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145" l="0" r="-19607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7" name="Google Shape;287;p14"/>
          <p:cNvSpPr txBox="1"/>
          <p:nvPr/>
        </p:nvSpPr>
        <p:spPr>
          <a:xfrm>
            <a:off x="1883742" y="6951591"/>
            <a:ext cx="582211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145" l="0" r="-21738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8" name="Google Shape;288;p14"/>
          <p:cNvSpPr txBox="1"/>
          <p:nvPr/>
        </p:nvSpPr>
        <p:spPr>
          <a:xfrm>
            <a:off x="2151444" y="5951210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89" name="Google Shape;289;p14"/>
          <p:cNvSpPr txBox="1"/>
          <p:nvPr/>
        </p:nvSpPr>
        <p:spPr>
          <a:xfrm>
            <a:off x="2101541" y="5429592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90" name="Google Shape;290;p14"/>
          <p:cNvSpPr txBox="1"/>
          <p:nvPr/>
        </p:nvSpPr>
        <p:spPr>
          <a:xfrm>
            <a:off x="2104867" y="4962230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91" name="Google Shape;291;p14"/>
          <p:cNvSpPr txBox="1"/>
          <p:nvPr/>
        </p:nvSpPr>
        <p:spPr>
          <a:xfrm>
            <a:off x="2101541" y="4435841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cxnSp>
        <p:nvCxnSpPr>
          <p:cNvPr id="292" name="Google Shape;292;p14"/>
          <p:cNvCxnSpPr/>
          <p:nvPr/>
        </p:nvCxnSpPr>
        <p:spPr>
          <a:xfrm rot="10800000">
            <a:off x="1471495" y="5262847"/>
            <a:ext cx="6121966" cy="2950377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93" name="Google Shape;293;p14"/>
          <p:cNvSpPr txBox="1"/>
          <p:nvPr/>
        </p:nvSpPr>
        <p:spPr>
          <a:xfrm>
            <a:off x="2442234" y="4011435"/>
            <a:ext cx="485774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1903" l="-52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94" name="Google Shape;294;p14"/>
          <p:cNvSpPr txBox="1"/>
          <p:nvPr/>
        </p:nvSpPr>
        <p:spPr>
          <a:xfrm>
            <a:off x="7382603" y="6269211"/>
            <a:ext cx="480901" cy="52322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95" name="Google Shape;295;p14"/>
          <p:cNvSpPr txBox="1"/>
          <p:nvPr/>
        </p:nvSpPr>
        <p:spPr>
          <a:xfrm>
            <a:off x="1835616" y="3269575"/>
            <a:ext cx="2495740" cy="89255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96" name="Google Shape;296;p14"/>
          <p:cNvCxnSpPr/>
          <p:nvPr/>
        </p:nvCxnSpPr>
        <p:spPr>
          <a:xfrm flipH="1">
            <a:off x="1396626" y="4273969"/>
            <a:ext cx="6150975" cy="298619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14"/>
          <p:cNvCxnSpPr/>
          <p:nvPr/>
        </p:nvCxnSpPr>
        <p:spPr>
          <a:xfrm rot="10800000">
            <a:off x="6542439" y="4320887"/>
            <a:ext cx="0" cy="389033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98" name="Google Shape;298;p14"/>
          <p:cNvSpPr/>
          <p:nvPr/>
        </p:nvSpPr>
        <p:spPr>
          <a:xfrm>
            <a:off x="10958415" y="6722135"/>
            <a:ext cx="1344276" cy="640608"/>
          </a:xfrm>
          <a:custGeom>
            <a:rect b="b" l="l" r="r" t="t"/>
            <a:pathLst>
              <a:path extrusionOk="0" h="640608" w="1344276">
                <a:moveTo>
                  <a:pt x="681644" y="640608"/>
                </a:moveTo>
                <a:lnTo>
                  <a:pt x="0" y="0"/>
                </a:lnTo>
                <a:lnTo>
                  <a:pt x="1344276" y="349663"/>
                </a:lnTo>
                <a:lnTo>
                  <a:pt x="681644" y="6406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4"/>
          <p:cNvSpPr txBox="1"/>
          <p:nvPr/>
        </p:nvSpPr>
        <p:spPr>
          <a:xfrm>
            <a:off x="9402300" y="1849612"/>
            <a:ext cx="7783200" cy="803763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-3256" r="-3092" t="-3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300" name="Google Shape;300;p14"/>
          <p:cNvGraphicFramePr/>
          <p:nvPr/>
        </p:nvGraphicFramePr>
        <p:xfrm>
          <a:off x="9935950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{E37156EF-9C85-4394-A9F1-460F1716DA32}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1" name="Google Shape;301;p14"/>
          <p:cNvSpPr txBox="1"/>
          <p:nvPr/>
        </p:nvSpPr>
        <p:spPr>
          <a:xfrm>
            <a:off x="9664740" y="6707566"/>
            <a:ext cx="582211" cy="52322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33329" l="0" r="-21276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2" name="Google Shape;302;p14"/>
          <p:cNvSpPr txBox="1"/>
          <p:nvPr/>
        </p:nvSpPr>
        <p:spPr>
          <a:xfrm>
            <a:off x="10585891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303" name="Google Shape;303;p14"/>
          <p:cNvSpPr txBox="1"/>
          <p:nvPr/>
        </p:nvSpPr>
        <p:spPr>
          <a:xfrm>
            <a:off x="11832293" y="6707566"/>
            <a:ext cx="3145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04" name="Google Shape;304;p14"/>
          <p:cNvSpPr txBox="1"/>
          <p:nvPr/>
        </p:nvSpPr>
        <p:spPr>
          <a:xfrm>
            <a:off x="12813880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05" name="Google Shape;305;p14"/>
          <p:cNvSpPr txBox="1"/>
          <p:nvPr/>
        </p:nvSpPr>
        <p:spPr>
          <a:xfrm>
            <a:off x="13830731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306" name="Google Shape;306;p14"/>
          <p:cNvSpPr txBox="1"/>
          <p:nvPr/>
        </p:nvSpPr>
        <p:spPr>
          <a:xfrm>
            <a:off x="14829148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307" name="Google Shape;307;p14"/>
          <p:cNvSpPr txBox="1"/>
          <p:nvPr/>
        </p:nvSpPr>
        <p:spPr>
          <a:xfrm>
            <a:off x="15864434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308" name="Google Shape;308;p14"/>
          <p:cNvSpPr txBox="1"/>
          <p:nvPr/>
        </p:nvSpPr>
        <p:spPr>
          <a:xfrm>
            <a:off x="10280016" y="7425225"/>
            <a:ext cx="689612" cy="52322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3329" l="0" r="-18179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9" name="Google Shape;309;p14"/>
          <p:cNvSpPr txBox="1"/>
          <p:nvPr/>
        </p:nvSpPr>
        <p:spPr>
          <a:xfrm>
            <a:off x="10331223" y="6951591"/>
            <a:ext cx="655949" cy="52322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3329" l="0" r="-21153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10" name="Google Shape;310;p14"/>
          <p:cNvSpPr txBox="1"/>
          <p:nvPr/>
        </p:nvSpPr>
        <p:spPr>
          <a:xfrm>
            <a:off x="10598924" y="5951210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11" name="Google Shape;311;p14"/>
          <p:cNvSpPr txBox="1"/>
          <p:nvPr/>
        </p:nvSpPr>
        <p:spPr>
          <a:xfrm>
            <a:off x="10567456" y="5429592"/>
            <a:ext cx="4219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312" name="Google Shape;312;p14"/>
          <p:cNvSpPr txBox="1"/>
          <p:nvPr/>
        </p:nvSpPr>
        <p:spPr>
          <a:xfrm>
            <a:off x="10580401" y="4962230"/>
            <a:ext cx="4026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313" name="Google Shape;313;p14"/>
          <p:cNvSpPr txBox="1"/>
          <p:nvPr/>
        </p:nvSpPr>
        <p:spPr>
          <a:xfrm>
            <a:off x="10589898" y="4435841"/>
            <a:ext cx="4138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cxnSp>
        <p:nvCxnSpPr>
          <p:cNvPr id="314" name="Google Shape;314;p14"/>
          <p:cNvCxnSpPr/>
          <p:nvPr/>
        </p:nvCxnSpPr>
        <p:spPr>
          <a:xfrm rot="10800000">
            <a:off x="9935951" y="5741234"/>
            <a:ext cx="2560841" cy="244924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15" name="Google Shape;315;p14"/>
          <p:cNvSpPr txBox="1"/>
          <p:nvPr/>
        </p:nvSpPr>
        <p:spPr>
          <a:xfrm>
            <a:off x="10926584" y="4011435"/>
            <a:ext cx="485774" cy="52322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11627" l="-512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16" name="Google Shape;316;p14"/>
          <p:cNvSpPr txBox="1"/>
          <p:nvPr/>
        </p:nvSpPr>
        <p:spPr>
          <a:xfrm>
            <a:off x="15866953" y="6269211"/>
            <a:ext cx="480901" cy="52322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317" name="Google Shape;317;p14"/>
          <p:cNvCxnSpPr/>
          <p:nvPr/>
        </p:nvCxnSpPr>
        <p:spPr>
          <a:xfrm flipH="1">
            <a:off x="9932794" y="5254388"/>
            <a:ext cx="6074415" cy="2933093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p14"/>
          <p:cNvCxnSpPr/>
          <p:nvPr/>
        </p:nvCxnSpPr>
        <p:spPr>
          <a:xfrm rot="10800000">
            <a:off x="9806074" y="6408664"/>
            <a:ext cx="6201134" cy="159299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