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vtnPYH6CensKLv/3x/M3Mi+74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DA6A8D-0208-43FA-BE8D-85A8CFF95C19}">
  <a:tblStyle styleId="{F3DA6A8D-0208-43FA-BE8D-85A8CFF95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24" Type="http://customschemas.google.com/relationships/presentationmetadata" Target="meta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cd6d80c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ccd6d8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5dd6e0f4_0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c5dd6e0f4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a29c26d7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ca29c26d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cd6d80c4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8ccd6d80c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a29c26d7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8ca29c26d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idx="4294967295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>
                <a:solidFill>
                  <a:schemeClr val="dk2"/>
                </a:solidFill>
              </a:rPr>
              <a:t>Mathematics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3" name="Google Shape;83;p1"/>
          <p:cNvSpPr txBox="1"/>
          <p:nvPr>
            <p:ph idx="4294967295" type="subTitle"/>
          </p:nvPr>
        </p:nvSpPr>
        <p:spPr>
          <a:xfrm>
            <a:off x="353467" y="54214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53475" y="29884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Calculating angles within a shape 3: composite shapes and parallel lines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cd6d80c4_0_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g8ccd6d80c4_0_0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triangles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8ccd6d80c4_0_0"/>
          <p:cNvSpPr txBox="1"/>
          <p:nvPr/>
        </p:nvSpPr>
        <p:spPr>
          <a:xfrm>
            <a:off x="398275" y="879450"/>
            <a:ext cx="99282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draw one line in each quadrilateral, from one vertex to another vertex, to create two triangles?  Can you draw your own examples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g8ccd6d80c4_0_0"/>
          <p:cNvPicPr preferRelativeResize="0"/>
          <p:nvPr/>
        </p:nvPicPr>
        <p:blipFill rotWithShape="1">
          <a:blip r:embed="rId3">
            <a:alphaModFix/>
          </a:blip>
          <a:srcRect b="0" l="0" r="38506" t="47873"/>
          <a:stretch/>
        </p:blipFill>
        <p:spPr>
          <a:xfrm>
            <a:off x="488200" y="2333225"/>
            <a:ext cx="9272276" cy="36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5dd6e0f4_0_39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g8c5dd6e0f4_0_398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Parallel lines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8c5dd6e0f4_0_398"/>
          <p:cNvSpPr txBox="1"/>
          <p:nvPr/>
        </p:nvSpPr>
        <p:spPr>
          <a:xfrm>
            <a:off x="405800" y="840950"/>
            <a:ext cx="90621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angles in these shapes? Can you explain your thoughts?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g8c5dd6e0f4_0_398"/>
          <p:cNvPicPr preferRelativeResize="0"/>
          <p:nvPr/>
        </p:nvPicPr>
        <p:blipFill rotWithShape="1">
          <a:blip r:embed="rId3">
            <a:alphaModFix/>
          </a:blip>
          <a:srcRect b="8192" l="5622" r="5409" t="9960"/>
          <a:stretch/>
        </p:blipFill>
        <p:spPr>
          <a:xfrm rot="10800000">
            <a:off x="523925" y="1879802"/>
            <a:ext cx="8285050" cy="428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a29c26d7_0_17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g8ca29c26d7_0_173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Parallel lines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8ca29c26d7_0_173"/>
          <p:cNvSpPr txBox="1"/>
          <p:nvPr/>
        </p:nvSpPr>
        <p:spPr>
          <a:xfrm>
            <a:off x="405800" y="840950"/>
            <a:ext cx="90621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angles in these shapes? Can you explain your thoughts?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g8ca29c26d7_0_173"/>
          <p:cNvPicPr preferRelativeResize="0"/>
          <p:nvPr/>
        </p:nvPicPr>
        <p:blipFill rotWithShape="1">
          <a:blip r:embed="rId3">
            <a:alphaModFix/>
          </a:blip>
          <a:srcRect b="5913" l="4263" r="19323" t="15240"/>
          <a:stretch/>
        </p:blipFill>
        <p:spPr>
          <a:xfrm rot="10800000">
            <a:off x="506050" y="1842574"/>
            <a:ext cx="6143100" cy="411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8ccd6d80c4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1875" y="1682875"/>
            <a:ext cx="1440000" cy="114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8ccd6d80c4_0_7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g8ccd6d80c4_0_77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Parallel lines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g8ccd6d80c4_0_77"/>
          <p:cNvSpPr txBox="1"/>
          <p:nvPr/>
        </p:nvSpPr>
        <p:spPr>
          <a:xfrm>
            <a:off x="405800" y="840950"/>
            <a:ext cx="97629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this shape, can you find quadrilaterals?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Explain their properties? Explain their angle size?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7" name="Google Shape;117;g8ccd6d80c4_0_77"/>
          <p:cNvGraphicFramePr/>
          <p:nvPr/>
        </p:nvGraphicFramePr>
        <p:xfrm>
          <a:off x="76600" y="18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{F3DA6A8D-0208-43FA-BE8D-85A8CFF95C19}</a:tableStyleId>
              </a:tblPr>
              <a:tblGrid>
                <a:gridCol w="2477400"/>
                <a:gridCol w="1638525"/>
                <a:gridCol w="2275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Angles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Sides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Square: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RA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equal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Rectangle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RA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Rhombus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equal A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equal PS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Parallelogram</a:t>
                      </a:r>
                      <a:endParaRPr b="1"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equal A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Trapezium</a:t>
                      </a:r>
                      <a:endParaRPr b="1" sz="2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1+ pairs of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8" name="Google Shape;118;g8ccd6d80c4_0_77"/>
          <p:cNvPicPr preferRelativeResize="0"/>
          <p:nvPr/>
        </p:nvPicPr>
        <p:blipFill rotWithShape="1">
          <a:blip r:embed="rId4">
            <a:alphaModFix/>
          </a:blip>
          <a:srcRect b="2047" l="21909" r="25499" t="4815"/>
          <a:stretch/>
        </p:blipFill>
        <p:spPr>
          <a:xfrm>
            <a:off x="6468026" y="2028800"/>
            <a:ext cx="4484075" cy="41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a29c26d7_0_82"/>
          <p:cNvSpPr txBox="1"/>
          <p:nvPr/>
        </p:nvSpPr>
        <p:spPr>
          <a:xfrm>
            <a:off x="470500" y="1032075"/>
            <a:ext cx="88890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your </a:t>
            </a:r>
            <a:r>
              <a:rPr b="0" i="0" lang="en-GB" sz="30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learning</a:t>
            </a: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find the missing angles in these shapes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8ca29c26d7_0_8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g8ca29c26d7_0_82"/>
          <p:cNvSpPr/>
          <p:nvPr/>
        </p:nvSpPr>
        <p:spPr>
          <a:xfrm>
            <a:off x="398275" y="303100"/>
            <a:ext cx="8889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g8ca29c26d7_0_82"/>
          <p:cNvPicPr preferRelativeResize="0"/>
          <p:nvPr/>
        </p:nvPicPr>
        <p:blipFill rotWithShape="1">
          <a:blip r:embed="rId3">
            <a:alphaModFix/>
          </a:blip>
          <a:srcRect b="9907" l="74720" r="2819" t="58623"/>
          <a:stretch/>
        </p:blipFill>
        <p:spPr>
          <a:xfrm rot="10800000">
            <a:off x="548049" y="3138530"/>
            <a:ext cx="2770957" cy="245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8ca29c26d7_0_82"/>
          <p:cNvPicPr preferRelativeResize="0"/>
          <p:nvPr/>
        </p:nvPicPr>
        <p:blipFill rotWithShape="1">
          <a:blip r:embed="rId4">
            <a:alphaModFix/>
          </a:blip>
          <a:srcRect b="10186" l="0" r="85170" t="48855"/>
          <a:stretch/>
        </p:blipFill>
        <p:spPr>
          <a:xfrm rot="10800000">
            <a:off x="6348166" y="2450051"/>
            <a:ext cx="1829626" cy="319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8ca29c26d7_0_82"/>
          <p:cNvPicPr preferRelativeResize="0"/>
          <p:nvPr/>
        </p:nvPicPr>
        <p:blipFill rotWithShape="1">
          <a:blip r:embed="rId3">
            <a:alphaModFix/>
          </a:blip>
          <a:srcRect b="9908" l="17851" r="63864" t="50484"/>
          <a:stretch/>
        </p:blipFill>
        <p:spPr>
          <a:xfrm rot="10800000">
            <a:off x="3753372" y="2503007"/>
            <a:ext cx="2255872" cy="309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8ca29c26d7_0_82"/>
          <p:cNvPicPr preferRelativeResize="0"/>
          <p:nvPr/>
        </p:nvPicPr>
        <p:blipFill rotWithShape="1">
          <a:blip r:embed="rId3">
            <a:alphaModFix/>
          </a:blip>
          <a:srcRect b="48617" l="74476" r="0" t="17118"/>
          <a:stretch/>
        </p:blipFill>
        <p:spPr>
          <a:xfrm rot="10800000">
            <a:off x="8689914" y="3029295"/>
            <a:ext cx="3149011" cy="2675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8ca29c26d7_0_82"/>
          <p:cNvSpPr txBox="1"/>
          <p:nvPr/>
        </p:nvSpPr>
        <p:spPr>
          <a:xfrm>
            <a:off x="1458050" y="6258500"/>
            <a:ext cx="43203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</a:t>
            </a:r>
            <a:r>
              <a:rPr lang="en-GB" sz="1150">
                <a:solidFill>
                  <a:srgbClr val="434343"/>
                </a:solidFill>
              </a:rPr>
              <a:t> or</a:t>
            </a: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