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45651f0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c45651f0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4294967295" type="title"/>
          </p:nvPr>
        </p:nvSpPr>
        <p:spPr>
          <a:xfrm>
            <a:off x="917950" y="23193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Matching pairs of related objects.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body"/>
          </p:nvPr>
        </p:nvSpPr>
        <p:spPr>
          <a:xfrm>
            <a:off x="918000" y="732450"/>
            <a:ext cx="1645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 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Harris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651509" y="1442609"/>
            <a:ext cx="4260275" cy="21301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68325" y="9586650"/>
            <a:ext cx="10773300" cy="1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Source: Fork, scarf, shoes: Needpix, Wellington boots: Karen Arnold, Ring: Agzam, Spoon:Pixnio , Bread: Pixabay, Remote control: FreeSVG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6102" y="152400"/>
            <a:ext cx="5144582" cy="448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5304" y="579438"/>
            <a:ext cx="5417424" cy="36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04350" y="546234"/>
            <a:ext cx="4212552" cy="330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4275" y="5498876"/>
            <a:ext cx="2428701" cy="24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41629" y="5357550"/>
            <a:ext cx="3855051" cy="25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45325" y="4968529"/>
            <a:ext cx="3316160" cy="257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2540257">
            <a:off x="13060554" y="4367980"/>
            <a:ext cx="3316151" cy="331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