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1" r:id="rId3"/>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0287000" cx="18288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5" Type="http://schemas.openxmlformats.org/officeDocument/2006/relationships/font" Target="fonts/Montserrat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8cf886229f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8cf886229f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8cf886229f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8cf886229f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8cf886229f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cf886229f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8cf886229f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8cf886229f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8cf886229f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8cf886229f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8cf886229f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8cf886229f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8cf886229f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8cf886229f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8cf886229f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8cf886229f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623417" y="1489150"/>
            <a:ext cx="17041200" cy="4105200"/>
          </a:xfrm>
          <a:prstGeom prst="rect">
            <a:avLst/>
          </a:prstGeom>
        </p:spPr>
        <p:txBody>
          <a:bodyPr anchorCtr="0" anchor="b" bIns="182850" lIns="182850" spcFirstLastPara="1" rIns="182850" wrap="square" tIns="182850">
            <a:noAutofit/>
          </a:bodyPr>
          <a:lstStyle>
            <a:lvl1pPr lvl="0" algn="ctr">
              <a:spcBef>
                <a:spcPts val="0"/>
              </a:spcBef>
              <a:spcAft>
                <a:spcPts val="0"/>
              </a:spcAft>
              <a:buSzPts val="10400"/>
              <a:buNone/>
              <a:defRPr sz="10400"/>
            </a:lvl1pPr>
            <a:lvl2pPr lvl="1" algn="ctr">
              <a:spcBef>
                <a:spcPts val="0"/>
              </a:spcBef>
              <a:spcAft>
                <a:spcPts val="0"/>
              </a:spcAft>
              <a:buSzPts val="10400"/>
              <a:buNone/>
              <a:defRPr sz="10400"/>
            </a:lvl2pPr>
            <a:lvl3pPr lvl="2" algn="ctr">
              <a:spcBef>
                <a:spcPts val="0"/>
              </a:spcBef>
              <a:spcAft>
                <a:spcPts val="0"/>
              </a:spcAft>
              <a:buSzPts val="10400"/>
              <a:buNone/>
              <a:defRPr sz="10400"/>
            </a:lvl3pPr>
            <a:lvl4pPr lvl="3" algn="ctr">
              <a:spcBef>
                <a:spcPts val="0"/>
              </a:spcBef>
              <a:spcAft>
                <a:spcPts val="0"/>
              </a:spcAft>
              <a:buSzPts val="10400"/>
              <a:buNone/>
              <a:defRPr sz="10400"/>
            </a:lvl4pPr>
            <a:lvl5pPr lvl="4" algn="ctr">
              <a:spcBef>
                <a:spcPts val="0"/>
              </a:spcBef>
              <a:spcAft>
                <a:spcPts val="0"/>
              </a:spcAft>
              <a:buSzPts val="10400"/>
              <a:buNone/>
              <a:defRPr sz="10400"/>
            </a:lvl5pPr>
            <a:lvl6pPr lvl="5" algn="ctr">
              <a:spcBef>
                <a:spcPts val="0"/>
              </a:spcBef>
              <a:spcAft>
                <a:spcPts val="0"/>
              </a:spcAft>
              <a:buSzPts val="10400"/>
              <a:buNone/>
              <a:defRPr sz="10400"/>
            </a:lvl6pPr>
            <a:lvl7pPr lvl="6" algn="ctr">
              <a:spcBef>
                <a:spcPts val="0"/>
              </a:spcBef>
              <a:spcAft>
                <a:spcPts val="0"/>
              </a:spcAft>
              <a:buSzPts val="10400"/>
              <a:buNone/>
              <a:defRPr sz="10400"/>
            </a:lvl7pPr>
            <a:lvl8pPr lvl="7" algn="ctr">
              <a:spcBef>
                <a:spcPts val="0"/>
              </a:spcBef>
              <a:spcAft>
                <a:spcPts val="0"/>
              </a:spcAft>
              <a:buSzPts val="10400"/>
              <a:buNone/>
              <a:defRPr sz="10400"/>
            </a:lvl8pPr>
            <a:lvl9pPr lvl="8" algn="ctr">
              <a:spcBef>
                <a:spcPts val="0"/>
              </a:spcBef>
              <a:spcAft>
                <a:spcPts val="0"/>
              </a:spcAft>
              <a:buSzPts val="10400"/>
              <a:buNone/>
              <a:defRPr sz="10400"/>
            </a:lvl9pPr>
          </a:lstStyle>
          <a:p/>
        </p:txBody>
      </p:sp>
      <p:sp>
        <p:nvSpPr>
          <p:cNvPr id="11" name="Google Shape;11;p2"/>
          <p:cNvSpPr txBox="1"/>
          <p:nvPr>
            <p:ph idx="1" type="subTitle"/>
          </p:nvPr>
        </p:nvSpPr>
        <p:spPr>
          <a:xfrm>
            <a:off x="623400" y="5668250"/>
            <a:ext cx="17041200" cy="1585200"/>
          </a:xfrm>
          <a:prstGeom prst="rect">
            <a:avLst/>
          </a:prstGeom>
        </p:spPr>
        <p:txBody>
          <a:bodyPr anchorCtr="0" anchor="t" bIns="182850" lIns="182850" spcFirstLastPara="1" rIns="182850" wrap="square" tIns="18285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12" name="Google Shape;12;p2"/>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623400" y="2212250"/>
            <a:ext cx="17041200" cy="3927000"/>
          </a:xfrm>
          <a:prstGeom prst="rect">
            <a:avLst/>
          </a:prstGeom>
        </p:spPr>
        <p:txBody>
          <a:bodyPr anchorCtr="0" anchor="b" bIns="182850" lIns="182850" spcFirstLastPara="1" rIns="182850" wrap="square" tIns="182850">
            <a:noAutofit/>
          </a:bodyPr>
          <a:lstStyle>
            <a:lvl1pPr lvl="0" algn="ctr">
              <a:spcBef>
                <a:spcPts val="0"/>
              </a:spcBef>
              <a:spcAft>
                <a:spcPts val="0"/>
              </a:spcAft>
              <a:buSzPts val="24000"/>
              <a:buNone/>
              <a:defRPr sz="24000"/>
            </a:lvl1pPr>
            <a:lvl2pPr lvl="1" algn="ctr">
              <a:spcBef>
                <a:spcPts val="0"/>
              </a:spcBef>
              <a:spcAft>
                <a:spcPts val="0"/>
              </a:spcAft>
              <a:buSzPts val="24000"/>
              <a:buNone/>
              <a:defRPr sz="24000"/>
            </a:lvl2pPr>
            <a:lvl3pPr lvl="2" algn="ctr">
              <a:spcBef>
                <a:spcPts val="0"/>
              </a:spcBef>
              <a:spcAft>
                <a:spcPts val="0"/>
              </a:spcAft>
              <a:buSzPts val="24000"/>
              <a:buNone/>
              <a:defRPr sz="24000"/>
            </a:lvl3pPr>
            <a:lvl4pPr lvl="3" algn="ctr">
              <a:spcBef>
                <a:spcPts val="0"/>
              </a:spcBef>
              <a:spcAft>
                <a:spcPts val="0"/>
              </a:spcAft>
              <a:buSzPts val="24000"/>
              <a:buNone/>
              <a:defRPr sz="24000"/>
            </a:lvl4pPr>
            <a:lvl5pPr lvl="4" algn="ctr">
              <a:spcBef>
                <a:spcPts val="0"/>
              </a:spcBef>
              <a:spcAft>
                <a:spcPts val="0"/>
              </a:spcAft>
              <a:buSzPts val="24000"/>
              <a:buNone/>
              <a:defRPr sz="24000"/>
            </a:lvl5pPr>
            <a:lvl6pPr lvl="5" algn="ctr">
              <a:spcBef>
                <a:spcPts val="0"/>
              </a:spcBef>
              <a:spcAft>
                <a:spcPts val="0"/>
              </a:spcAft>
              <a:buSzPts val="24000"/>
              <a:buNone/>
              <a:defRPr sz="24000"/>
            </a:lvl6pPr>
            <a:lvl7pPr lvl="6" algn="ctr">
              <a:spcBef>
                <a:spcPts val="0"/>
              </a:spcBef>
              <a:spcAft>
                <a:spcPts val="0"/>
              </a:spcAft>
              <a:buSzPts val="24000"/>
              <a:buNone/>
              <a:defRPr sz="24000"/>
            </a:lvl7pPr>
            <a:lvl8pPr lvl="7" algn="ctr">
              <a:spcBef>
                <a:spcPts val="0"/>
              </a:spcBef>
              <a:spcAft>
                <a:spcPts val="0"/>
              </a:spcAft>
              <a:buSzPts val="24000"/>
              <a:buNone/>
              <a:defRPr sz="24000"/>
            </a:lvl8pPr>
            <a:lvl9pPr lvl="8" algn="ctr">
              <a:spcBef>
                <a:spcPts val="0"/>
              </a:spcBef>
              <a:spcAft>
                <a:spcPts val="0"/>
              </a:spcAft>
              <a:buSzPts val="24000"/>
              <a:buNone/>
              <a:defRPr sz="24000"/>
            </a:lvl9pPr>
          </a:lstStyle>
          <a:p>
            <a:r>
              <a:t>xx%</a:t>
            </a:r>
          </a:p>
        </p:txBody>
      </p:sp>
      <p:sp>
        <p:nvSpPr>
          <p:cNvPr id="46" name="Google Shape;46;p11"/>
          <p:cNvSpPr txBox="1"/>
          <p:nvPr>
            <p:ph idx="1" type="body"/>
          </p:nvPr>
        </p:nvSpPr>
        <p:spPr>
          <a:xfrm>
            <a:off x="623400" y="6304450"/>
            <a:ext cx="17041200" cy="2601600"/>
          </a:xfrm>
          <a:prstGeom prst="rect">
            <a:avLst/>
          </a:prstGeom>
        </p:spPr>
        <p:txBody>
          <a:bodyPr anchorCtr="0" anchor="t" bIns="182850" lIns="182850" spcFirstLastPara="1" rIns="182850" wrap="square" tIns="182850">
            <a:noAutofit/>
          </a:bodyPr>
          <a:lstStyle>
            <a:lvl1pPr indent="-457200" lvl="0" marL="457200" algn="ctr">
              <a:spcBef>
                <a:spcPts val="0"/>
              </a:spcBef>
              <a:spcAft>
                <a:spcPts val="0"/>
              </a:spcAft>
              <a:buSzPts val="3600"/>
              <a:buChar char="●"/>
              <a:defRPr/>
            </a:lvl1pPr>
            <a:lvl2pPr indent="-406400" lvl="1" marL="914400" algn="ctr">
              <a:spcBef>
                <a:spcPts val="3200"/>
              </a:spcBef>
              <a:spcAft>
                <a:spcPts val="0"/>
              </a:spcAft>
              <a:buSzPts val="2800"/>
              <a:buChar char="○"/>
              <a:defRPr/>
            </a:lvl2pPr>
            <a:lvl3pPr indent="-406400" lvl="2" marL="1371600" algn="ctr">
              <a:spcBef>
                <a:spcPts val="3200"/>
              </a:spcBef>
              <a:spcAft>
                <a:spcPts val="0"/>
              </a:spcAft>
              <a:buSzPts val="2800"/>
              <a:buChar char="■"/>
              <a:defRPr/>
            </a:lvl3pPr>
            <a:lvl4pPr indent="-406400" lvl="3" marL="1828800" algn="ctr">
              <a:spcBef>
                <a:spcPts val="3200"/>
              </a:spcBef>
              <a:spcAft>
                <a:spcPts val="0"/>
              </a:spcAft>
              <a:buSzPts val="2800"/>
              <a:buChar char="●"/>
              <a:defRPr/>
            </a:lvl4pPr>
            <a:lvl5pPr indent="-406400" lvl="4" marL="2286000" algn="ctr">
              <a:spcBef>
                <a:spcPts val="3200"/>
              </a:spcBef>
              <a:spcAft>
                <a:spcPts val="0"/>
              </a:spcAft>
              <a:buSzPts val="2800"/>
              <a:buChar char="○"/>
              <a:defRPr/>
            </a:lvl5pPr>
            <a:lvl6pPr indent="-406400" lvl="5" marL="2743200" algn="ctr">
              <a:spcBef>
                <a:spcPts val="3200"/>
              </a:spcBef>
              <a:spcAft>
                <a:spcPts val="0"/>
              </a:spcAft>
              <a:buSzPts val="2800"/>
              <a:buChar char="■"/>
              <a:defRPr/>
            </a:lvl6pPr>
            <a:lvl7pPr indent="-406400" lvl="6" marL="3200400" algn="ctr">
              <a:spcBef>
                <a:spcPts val="3200"/>
              </a:spcBef>
              <a:spcAft>
                <a:spcPts val="0"/>
              </a:spcAft>
              <a:buSzPts val="2800"/>
              <a:buChar char="●"/>
              <a:defRPr/>
            </a:lvl7pPr>
            <a:lvl8pPr indent="-406400" lvl="7" marL="3657600" algn="ctr">
              <a:spcBef>
                <a:spcPts val="3200"/>
              </a:spcBef>
              <a:spcAft>
                <a:spcPts val="0"/>
              </a:spcAft>
              <a:buSzPts val="2800"/>
              <a:buChar char="○"/>
              <a:defRPr/>
            </a:lvl8pPr>
            <a:lvl9pPr indent="-406400" lvl="8" marL="4114800" algn="ctr">
              <a:spcBef>
                <a:spcPts val="3200"/>
              </a:spcBef>
              <a:spcAft>
                <a:spcPts val="3200"/>
              </a:spcAft>
              <a:buSzPts val="2800"/>
              <a:buChar char="■"/>
              <a:defRPr/>
            </a:lvl9pPr>
          </a:lstStyle>
          <a:p/>
        </p:txBody>
      </p:sp>
      <p:sp>
        <p:nvSpPr>
          <p:cNvPr id="47" name="Google Shape;47;p11"/>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chemeClr val="dk1"/>
        </a:solidFill>
      </p:bgPr>
    </p:bg>
    <p:spTree>
      <p:nvGrpSpPr>
        <p:cNvPr id="50" name="Shape 50"/>
        <p:cNvGrpSpPr/>
        <p:nvPr/>
      </p:nvGrpSpPr>
      <p:grpSpPr>
        <a:xfrm>
          <a:off x="0" y="0"/>
          <a:ext cx="0" cy="0"/>
          <a:chOff x="0" y="0"/>
          <a:chExt cx="0" cy="0"/>
        </a:xfrm>
      </p:grpSpPr>
      <p:sp>
        <p:nvSpPr>
          <p:cNvPr id="51" name="Google Shape;51;p13"/>
          <p:cNvSpPr txBox="1"/>
          <p:nvPr>
            <p:ph type="ctrTitle"/>
          </p:nvPr>
        </p:nvSpPr>
        <p:spPr>
          <a:xfrm>
            <a:off x="917950" y="2876300"/>
            <a:ext cx="16452000" cy="3723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Clr>
                <a:srgbClr val="000000"/>
              </a:buClr>
              <a:buSzPts val="10400"/>
              <a:buNone/>
              <a:defRPr sz="10400">
                <a:solidFill>
                  <a:srgbClr val="000000"/>
                </a:solidFill>
              </a:defRPr>
            </a:lvl2pPr>
            <a:lvl3pPr lvl="2" rtl="0" algn="ctr">
              <a:lnSpc>
                <a:spcPct val="100000"/>
              </a:lnSpc>
              <a:spcBef>
                <a:spcPts val="0"/>
              </a:spcBef>
              <a:spcAft>
                <a:spcPts val="0"/>
              </a:spcAft>
              <a:buClr>
                <a:srgbClr val="000000"/>
              </a:buClr>
              <a:buSzPts val="10400"/>
              <a:buNone/>
              <a:defRPr sz="10400">
                <a:solidFill>
                  <a:srgbClr val="000000"/>
                </a:solidFill>
              </a:defRPr>
            </a:lvl3pPr>
            <a:lvl4pPr lvl="3" rtl="0" algn="ctr">
              <a:lnSpc>
                <a:spcPct val="100000"/>
              </a:lnSpc>
              <a:spcBef>
                <a:spcPts val="0"/>
              </a:spcBef>
              <a:spcAft>
                <a:spcPts val="0"/>
              </a:spcAft>
              <a:buClr>
                <a:srgbClr val="000000"/>
              </a:buClr>
              <a:buSzPts val="10400"/>
              <a:buNone/>
              <a:defRPr sz="10400">
                <a:solidFill>
                  <a:srgbClr val="000000"/>
                </a:solidFill>
              </a:defRPr>
            </a:lvl4pPr>
            <a:lvl5pPr lvl="4" rtl="0" algn="ctr">
              <a:lnSpc>
                <a:spcPct val="100000"/>
              </a:lnSpc>
              <a:spcBef>
                <a:spcPts val="0"/>
              </a:spcBef>
              <a:spcAft>
                <a:spcPts val="0"/>
              </a:spcAft>
              <a:buClr>
                <a:srgbClr val="000000"/>
              </a:buClr>
              <a:buSzPts val="10400"/>
              <a:buNone/>
              <a:defRPr sz="10400">
                <a:solidFill>
                  <a:srgbClr val="000000"/>
                </a:solidFill>
              </a:defRPr>
            </a:lvl5pPr>
            <a:lvl6pPr lvl="5" rtl="0" algn="ctr">
              <a:lnSpc>
                <a:spcPct val="100000"/>
              </a:lnSpc>
              <a:spcBef>
                <a:spcPts val="0"/>
              </a:spcBef>
              <a:spcAft>
                <a:spcPts val="0"/>
              </a:spcAft>
              <a:buClr>
                <a:srgbClr val="000000"/>
              </a:buClr>
              <a:buSzPts val="10400"/>
              <a:buNone/>
              <a:defRPr sz="10400">
                <a:solidFill>
                  <a:srgbClr val="000000"/>
                </a:solidFill>
              </a:defRPr>
            </a:lvl6pPr>
            <a:lvl7pPr lvl="6" rtl="0" algn="ctr">
              <a:lnSpc>
                <a:spcPct val="100000"/>
              </a:lnSpc>
              <a:spcBef>
                <a:spcPts val="0"/>
              </a:spcBef>
              <a:spcAft>
                <a:spcPts val="0"/>
              </a:spcAft>
              <a:buClr>
                <a:srgbClr val="000000"/>
              </a:buClr>
              <a:buSzPts val="10400"/>
              <a:buNone/>
              <a:defRPr sz="10400">
                <a:solidFill>
                  <a:srgbClr val="000000"/>
                </a:solidFill>
              </a:defRPr>
            </a:lvl7pPr>
            <a:lvl8pPr lvl="7" rtl="0" algn="ctr">
              <a:lnSpc>
                <a:spcPct val="100000"/>
              </a:lnSpc>
              <a:spcBef>
                <a:spcPts val="0"/>
              </a:spcBef>
              <a:spcAft>
                <a:spcPts val="0"/>
              </a:spcAft>
              <a:buClr>
                <a:srgbClr val="000000"/>
              </a:buClr>
              <a:buSzPts val="10400"/>
              <a:buNone/>
              <a:defRPr sz="10400">
                <a:solidFill>
                  <a:srgbClr val="000000"/>
                </a:solidFill>
              </a:defRPr>
            </a:lvl8pPr>
            <a:lvl9pPr lvl="8" rtl="0" algn="ctr">
              <a:lnSpc>
                <a:spcPct val="100000"/>
              </a:lnSpc>
              <a:spcBef>
                <a:spcPts val="0"/>
              </a:spcBef>
              <a:spcAft>
                <a:spcPts val="0"/>
              </a:spcAft>
              <a:buClr>
                <a:srgbClr val="000000"/>
              </a:buClr>
              <a:buSzPts val="10400"/>
              <a:buNone/>
              <a:defRPr sz="10400">
                <a:solidFill>
                  <a:srgbClr val="000000"/>
                </a:solidFill>
              </a:defRPr>
            </a:lvl9pPr>
          </a:lstStyle>
          <a:p/>
        </p:txBody>
      </p:sp>
      <p:sp>
        <p:nvSpPr>
          <p:cNvPr id="52" name="Google Shape;52;p13"/>
          <p:cNvSpPr txBox="1"/>
          <p:nvPr>
            <p:ph idx="1" type="subTitle"/>
          </p:nvPr>
        </p:nvSpPr>
        <p:spPr>
          <a:xfrm>
            <a:off x="917950" y="890050"/>
            <a:ext cx="16452000" cy="1585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rgbClr val="000000"/>
              </a:buClr>
              <a:buSzPts val="3600"/>
              <a:buNone/>
              <a:defRPr sz="3600">
                <a:solidFill>
                  <a:srgbClr val="000000"/>
                </a:solidFill>
              </a:defRPr>
            </a:lvl1pPr>
            <a:lvl2pPr lvl="1" rtl="0" algn="ctr">
              <a:lnSpc>
                <a:spcPct val="100000"/>
              </a:lnSpc>
              <a:spcBef>
                <a:spcPts val="0"/>
              </a:spcBef>
              <a:spcAft>
                <a:spcPts val="0"/>
              </a:spcAft>
              <a:buClr>
                <a:srgbClr val="000000"/>
              </a:buClr>
              <a:buSzPts val="5600"/>
              <a:buNone/>
              <a:defRPr sz="5600">
                <a:solidFill>
                  <a:srgbClr val="000000"/>
                </a:solidFill>
              </a:defRPr>
            </a:lvl2pPr>
            <a:lvl3pPr lvl="2" rtl="0" algn="ctr">
              <a:lnSpc>
                <a:spcPct val="100000"/>
              </a:lnSpc>
              <a:spcBef>
                <a:spcPts val="0"/>
              </a:spcBef>
              <a:spcAft>
                <a:spcPts val="0"/>
              </a:spcAft>
              <a:buClr>
                <a:srgbClr val="000000"/>
              </a:buClr>
              <a:buSzPts val="5600"/>
              <a:buNone/>
              <a:defRPr sz="5600">
                <a:solidFill>
                  <a:srgbClr val="000000"/>
                </a:solidFill>
              </a:defRPr>
            </a:lvl3pPr>
            <a:lvl4pPr lvl="3" rtl="0" algn="ctr">
              <a:lnSpc>
                <a:spcPct val="100000"/>
              </a:lnSpc>
              <a:spcBef>
                <a:spcPts val="0"/>
              </a:spcBef>
              <a:spcAft>
                <a:spcPts val="0"/>
              </a:spcAft>
              <a:buClr>
                <a:srgbClr val="000000"/>
              </a:buClr>
              <a:buSzPts val="5600"/>
              <a:buNone/>
              <a:defRPr sz="5600">
                <a:solidFill>
                  <a:srgbClr val="000000"/>
                </a:solidFill>
              </a:defRPr>
            </a:lvl4pPr>
            <a:lvl5pPr lvl="4" rtl="0" algn="ctr">
              <a:lnSpc>
                <a:spcPct val="100000"/>
              </a:lnSpc>
              <a:spcBef>
                <a:spcPts val="0"/>
              </a:spcBef>
              <a:spcAft>
                <a:spcPts val="0"/>
              </a:spcAft>
              <a:buClr>
                <a:srgbClr val="000000"/>
              </a:buClr>
              <a:buSzPts val="5600"/>
              <a:buNone/>
              <a:defRPr sz="5600">
                <a:solidFill>
                  <a:srgbClr val="000000"/>
                </a:solidFill>
              </a:defRPr>
            </a:lvl5pPr>
            <a:lvl6pPr lvl="5" rtl="0" algn="ctr">
              <a:lnSpc>
                <a:spcPct val="100000"/>
              </a:lnSpc>
              <a:spcBef>
                <a:spcPts val="0"/>
              </a:spcBef>
              <a:spcAft>
                <a:spcPts val="0"/>
              </a:spcAft>
              <a:buClr>
                <a:srgbClr val="000000"/>
              </a:buClr>
              <a:buSzPts val="5600"/>
              <a:buNone/>
              <a:defRPr sz="5600">
                <a:solidFill>
                  <a:srgbClr val="000000"/>
                </a:solidFill>
              </a:defRPr>
            </a:lvl6pPr>
            <a:lvl7pPr lvl="6" rtl="0" algn="ctr">
              <a:lnSpc>
                <a:spcPct val="100000"/>
              </a:lnSpc>
              <a:spcBef>
                <a:spcPts val="0"/>
              </a:spcBef>
              <a:spcAft>
                <a:spcPts val="0"/>
              </a:spcAft>
              <a:buClr>
                <a:srgbClr val="000000"/>
              </a:buClr>
              <a:buSzPts val="5600"/>
              <a:buNone/>
              <a:defRPr sz="5600">
                <a:solidFill>
                  <a:srgbClr val="000000"/>
                </a:solidFill>
              </a:defRPr>
            </a:lvl7pPr>
            <a:lvl8pPr lvl="7" rtl="0" algn="ctr">
              <a:lnSpc>
                <a:spcPct val="100000"/>
              </a:lnSpc>
              <a:spcBef>
                <a:spcPts val="0"/>
              </a:spcBef>
              <a:spcAft>
                <a:spcPts val="0"/>
              </a:spcAft>
              <a:buClr>
                <a:srgbClr val="000000"/>
              </a:buClr>
              <a:buSzPts val="5600"/>
              <a:buNone/>
              <a:defRPr sz="5600">
                <a:solidFill>
                  <a:srgbClr val="000000"/>
                </a:solidFill>
              </a:defRPr>
            </a:lvl8pPr>
            <a:lvl9pPr lvl="8" rtl="0" algn="ctr">
              <a:lnSpc>
                <a:spcPct val="100000"/>
              </a:lnSpc>
              <a:spcBef>
                <a:spcPts val="0"/>
              </a:spcBef>
              <a:spcAft>
                <a:spcPts val="0"/>
              </a:spcAft>
              <a:buClr>
                <a:srgbClr val="000000"/>
              </a:buClr>
              <a:buSzPts val="5600"/>
              <a:buNone/>
              <a:defRPr sz="5600">
                <a:solidFill>
                  <a:srgbClr val="000000"/>
                </a:solidFill>
              </a:defRPr>
            </a:lvl9pPr>
          </a:lstStyle>
          <a:p/>
        </p:txBody>
      </p:sp>
      <p:sp>
        <p:nvSpPr>
          <p:cNvPr id="53" name="Google Shape;53;p13"/>
          <p:cNvSpPr txBox="1"/>
          <p:nvPr>
            <p:ph idx="2" type="subTitle"/>
          </p:nvPr>
        </p:nvSpPr>
        <p:spPr>
          <a:xfrm>
            <a:off x="917950" y="8210950"/>
            <a:ext cx="7902000" cy="1239000"/>
          </a:xfrm>
          <a:prstGeom prst="rect">
            <a:avLst/>
          </a:prstGeom>
          <a:noFill/>
          <a:ln>
            <a:noFill/>
          </a:ln>
        </p:spPr>
        <p:txBody>
          <a:bodyPr anchorCtr="0" anchor="b" bIns="0" lIns="0" spcFirstLastPara="1" rIns="0" wrap="square" tIns="0">
            <a:noAutofit/>
          </a:bodyPr>
          <a:lstStyle>
            <a:lvl1pPr lvl="0" rtl="0" algn="l">
              <a:lnSpc>
                <a:spcPct val="130000"/>
              </a:lnSpc>
              <a:spcBef>
                <a:spcPts val="2000"/>
              </a:spcBef>
              <a:spcAft>
                <a:spcPts val="0"/>
              </a:spcAft>
              <a:buSzPts val="3200"/>
              <a:buNone/>
              <a:defRPr sz="2800">
                <a:solidFill>
                  <a:srgbClr val="000000"/>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solidFill>
                  <a:srgbClr val="000000"/>
                </a:solidFill>
              </a:defRPr>
            </a:lvl2pPr>
            <a:lvl3pPr lvl="2" rtl="0" algn="l">
              <a:lnSpc>
                <a:spcPct val="130000"/>
              </a:lnSpc>
              <a:spcBef>
                <a:spcPts val="2000"/>
              </a:spcBef>
              <a:spcAft>
                <a:spcPts val="0"/>
              </a:spcAft>
              <a:buSzPts val="2800"/>
              <a:buNone/>
              <a:defRPr>
                <a:solidFill>
                  <a:srgbClr val="000000"/>
                </a:solidFill>
              </a:defRPr>
            </a:lvl3pPr>
            <a:lvl4pPr lvl="3" rtl="0" algn="l">
              <a:lnSpc>
                <a:spcPct val="130000"/>
              </a:lnSpc>
              <a:spcBef>
                <a:spcPts val="2000"/>
              </a:spcBef>
              <a:spcAft>
                <a:spcPts val="0"/>
              </a:spcAft>
              <a:buSzPts val="2800"/>
              <a:buNone/>
              <a:defRPr>
                <a:solidFill>
                  <a:srgbClr val="000000"/>
                </a:solidFill>
              </a:defRPr>
            </a:lvl4pPr>
            <a:lvl5pPr lvl="4" rtl="0" algn="l">
              <a:lnSpc>
                <a:spcPct val="130000"/>
              </a:lnSpc>
              <a:spcBef>
                <a:spcPts val="2000"/>
              </a:spcBef>
              <a:spcAft>
                <a:spcPts val="0"/>
              </a:spcAft>
              <a:buSzPts val="2800"/>
              <a:buNone/>
              <a:defRPr>
                <a:solidFill>
                  <a:srgbClr val="000000"/>
                </a:solidFill>
              </a:defRPr>
            </a:lvl5pPr>
            <a:lvl6pPr lvl="5" rtl="0" algn="l">
              <a:lnSpc>
                <a:spcPct val="130000"/>
              </a:lnSpc>
              <a:spcBef>
                <a:spcPts val="2000"/>
              </a:spcBef>
              <a:spcAft>
                <a:spcPts val="0"/>
              </a:spcAft>
              <a:buSzPts val="2800"/>
              <a:buNone/>
              <a:defRPr>
                <a:solidFill>
                  <a:srgbClr val="000000"/>
                </a:solidFill>
              </a:defRPr>
            </a:lvl6pPr>
            <a:lvl7pPr lvl="6" rtl="0" algn="l">
              <a:lnSpc>
                <a:spcPct val="130000"/>
              </a:lnSpc>
              <a:spcBef>
                <a:spcPts val="2000"/>
              </a:spcBef>
              <a:spcAft>
                <a:spcPts val="0"/>
              </a:spcAft>
              <a:buSzPts val="2800"/>
              <a:buNone/>
              <a:defRPr>
                <a:solidFill>
                  <a:srgbClr val="000000"/>
                </a:solidFill>
              </a:defRPr>
            </a:lvl7pPr>
            <a:lvl8pPr lvl="7" rtl="0" algn="l">
              <a:lnSpc>
                <a:spcPct val="130000"/>
              </a:lnSpc>
              <a:spcBef>
                <a:spcPts val="2000"/>
              </a:spcBef>
              <a:spcAft>
                <a:spcPts val="0"/>
              </a:spcAft>
              <a:buSzPts val="2800"/>
              <a:buNone/>
              <a:defRPr>
                <a:solidFill>
                  <a:srgbClr val="000000"/>
                </a:solidFill>
              </a:defRPr>
            </a:lvl8pPr>
            <a:lvl9pPr lvl="8" rtl="0" algn="l">
              <a:lnSpc>
                <a:spcPct val="130000"/>
              </a:lnSpc>
              <a:spcBef>
                <a:spcPts val="2000"/>
              </a:spcBef>
              <a:spcAft>
                <a:spcPts val="2000"/>
              </a:spcAft>
              <a:buSzPts val="2800"/>
              <a:buNone/>
              <a:defRPr>
                <a:solidFill>
                  <a:srgbClr val="000000"/>
                </a:solidFill>
              </a:defRPr>
            </a:lvl9pPr>
          </a:lstStyle>
          <a:p/>
        </p:txBody>
      </p:sp>
      <p:pic>
        <p:nvPicPr>
          <p:cNvPr id="54" name="Google Shape;54;p13"/>
          <p:cNvPicPr preferRelativeResize="0"/>
          <p:nvPr/>
        </p:nvPicPr>
        <p:blipFill rotWithShape="1">
          <a:blip r:embed="rId2">
            <a:alphaModFix/>
          </a:blip>
          <a:srcRect b="0" l="49" r="59" t="0"/>
          <a:stretch/>
        </p:blipFill>
        <p:spPr>
          <a:xfrm>
            <a:off x="12631606" y="7235497"/>
            <a:ext cx="4719200" cy="2564099"/>
          </a:xfrm>
          <a:prstGeom prst="rect">
            <a:avLst/>
          </a:prstGeom>
          <a:noFill/>
          <a:ln>
            <a:noFill/>
          </a:ln>
        </p:spPr>
      </p:pic>
      <p:sp>
        <p:nvSpPr>
          <p:cNvPr id="55" name="Google Shape;55;p13"/>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61" name="Shape 61"/>
        <p:cNvGrpSpPr/>
        <p:nvPr/>
      </p:nvGrpSpPr>
      <p:grpSpPr>
        <a:xfrm>
          <a:off x="0" y="0"/>
          <a:ext cx="0" cy="0"/>
          <a:chOff x="0" y="0"/>
          <a:chExt cx="0" cy="0"/>
        </a:xfrm>
      </p:grpSpPr>
      <p:sp>
        <p:nvSpPr>
          <p:cNvPr id="62" name="Google Shape;62;p15"/>
          <p:cNvSpPr txBox="1"/>
          <p:nvPr>
            <p:ph type="ctrTitle"/>
          </p:nvPr>
        </p:nvSpPr>
        <p:spPr>
          <a:xfrm>
            <a:off x="917950" y="2876300"/>
            <a:ext cx="16452000" cy="3723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Clr>
                <a:srgbClr val="000000"/>
              </a:buClr>
              <a:buSzPts val="10400"/>
              <a:buNone/>
              <a:defRPr sz="10400">
                <a:solidFill>
                  <a:srgbClr val="000000"/>
                </a:solidFill>
              </a:defRPr>
            </a:lvl2pPr>
            <a:lvl3pPr lvl="2" rtl="0" algn="ctr">
              <a:lnSpc>
                <a:spcPct val="100000"/>
              </a:lnSpc>
              <a:spcBef>
                <a:spcPts val="0"/>
              </a:spcBef>
              <a:spcAft>
                <a:spcPts val="0"/>
              </a:spcAft>
              <a:buClr>
                <a:srgbClr val="000000"/>
              </a:buClr>
              <a:buSzPts val="10400"/>
              <a:buNone/>
              <a:defRPr sz="10400">
                <a:solidFill>
                  <a:srgbClr val="000000"/>
                </a:solidFill>
              </a:defRPr>
            </a:lvl3pPr>
            <a:lvl4pPr lvl="3" rtl="0" algn="ctr">
              <a:lnSpc>
                <a:spcPct val="100000"/>
              </a:lnSpc>
              <a:spcBef>
                <a:spcPts val="0"/>
              </a:spcBef>
              <a:spcAft>
                <a:spcPts val="0"/>
              </a:spcAft>
              <a:buClr>
                <a:srgbClr val="000000"/>
              </a:buClr>
              <a:buSzPts val="10400"/>
              <a:buNone/>
              <a:defRPr sz="10400">
                <a:solidFill>
                  <a:srgbClr val="000000"/>
                </a:solidFill>
              </a:defRPr>
            </a:lvl4pPr>
            <a:lvl5pPr lvl="4" rtl="0" algn="ctr">
              <a:lnSpc>
                <a:spcPct val="100000"/>
              </a:lnSpc>
              <a:spcBef>
                <a:spcPts val="0"/>
              </a:spcBef>
              <a:spcAft>
                <a:spcPts val="0"/>
              </a:spcAft>
              <a:buClr>
                <a:srgbClr val="000000"/>
              </a:buClr>
              <a:buSzPts val="10400"/>
              <a:buNone/>
              <a:defRPr sz="10400">
                <a:solidFill>
                  <a:srgbClr val="000000"/>
                </a:solidFill>
              </a:defRPr>
            </a:lvl5pPr>
            <a:lvl6pPr lvl="5" rtl="0" algn="ctr">
              <a:lnSpc>
                <a:spcPct val="100000"/>
              </a:lnSpc>
              <a:spcBef>
                <a:spcPts val="0"/>
              </a:spcBef>
              <a:spcAft>
                <a:spcPts val="0"/>
              </a:spcAft>
              <a:buClr>
                <a:srgbClr val="000000"/>
              </a:buClr>
              <a:buSzPts val="10400"/>
              <a:buNone/>
              <a:defRPr sz="10400">
                <a:solidFill>
                  <a:srgbClr val="000000"/>
                </a:solidFill>
              </a:defRPr>
            </a:lvl6pPr>
            <a:lvl7pPr lvl="6" rtl="0" algn="ctr">
              <a:lnSpc>
                <a:spcPct val="100000"/>
              </a:lnSpc>
              <a:spcBef>
                <a:spcPts val="0"/>
              </a:spcBef>
              <a:spcAft>
                <a:spcPts val="0"/>
              </a:spcAft>
              <a:buClr>
                <a:srgbClr val="000000"/>
              </a:buClr>
              <a:buSzPts val="10400"/>
              <a:buNone/>
              <a:defRPr sz="10400">
                <a:solidFill>
                  <a:srgbClr val="000000"/>
                </a:solidFill>
              </a:defRPr>
            </a:lvl7pPr>
            <a:lvl8pPr lvl="7" rtl="0" algn="ctr">
              <a:lnSpc>
                <a:spcPct val="100000"/>
              </a:lnSpc>
              <a:spcBef>
                <a:spcPts val="0"/>
              </a:spcBef>
              <a:spcAft>
                <a:spcPts val="0"/>
              </a:spcAft>
              <a:buClr>
                <a:srgbClr val="000000"/>
              </a:buClr>
              <a:buSzPts val="10400"/>
              <a:buNone/>
              <a:defRPr sz="10400">
                <a:solidFill>
                  <a:srgbClr val="000000"/>
                </a:solidFill>
              </a:defRPr>
            </a:lvl8pPr>
            <a:lvl9pPr lvl="8" rtl="0" algn="ctr">
              <a:lnSpc>
                <a:spcPct val="100000"/>
              </a:lnSpc>
              <a:spcBef>
                <a:spcPts val="0"/>
              </a:spcBef>
              <a:spcAft>
                <a:spcPts val="0"/>
              </a:spcAft>
              <a:buClr>
                <a:srgbClr val="000000"/>
              </a:buClr>
              <a:buSzPts val="10400"/>
              <a:buNone/>
              <a:defRPr sz="10400">
                <a:solidFill>
                  <a:srgbClr val="000000"/>
                </a:solidFill>
              </a:defRPr>
            </a:lvl9pPr>
          </a:lstStyle>
          <a:p/>
        </p:txBody>
      </p:sp>
      <p:sp>
        <p:nvSpPr>
          <p:cNvPr id="63" name="Google Shape;63;p15"/>
          <p:cNvSpPr txBox="1"/>
          <p:nvPr>
            <p:ph idx="1" type="subTitle"/>
          </p:nvPr>
        </p:nvSpPr>
        <p:spPr>
          <a:xfrm>
            <a:off x="917950" y="890050"/>
            <a:ext cx="16452000" cy="1585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rgbClr val="000000"/>
              </a:buClr>
              <a:buSzPts val="3600"/>
              <a:buNone/>
              <a:defRPr sz="3600">
                <a:solidFill>
                  <a:srgbClr val="000000"/>
                </a:solidFill>
              </a:defRPr>
            </a:lvl1pPr>
            <a:lvl2pPr lvl="1" rtl="0" algn="ctr">
              <a:lnSpc>
                <a:spcPct val="100000"/>
              </a:lnSpc>
              <a:spcBef>
                <a:spcPts val="0"/>
              </a:spcBef>
              <a:spcAft>
                <a:spcPts val="0"/>
              </a:spcAft>
              <a:buClr>
                <a:srgbClr val="000000"/>
              </a:buClr>
              <a:buSzPts val="5600"/>
              <a:buNone/>
              <a:defRPr sz="5600">
                <a:solidFill>
                  <a:srgbClr val="000000"/>
                </a:solidFill>
              </a:defRPr>
            </a:lvl2pPr>
            <a:lvl3pPr lvl="2" rtl="0" algn="ctr">
              <a:lnSpc>
                <a:spcPct val="100000"/>
              </a:lnSpc>
              <a:spcBef>
                <a:spcPts val="0"/>
              </a:spcBef>
              <a:spcAft>
                <a:spcPts val="0"/>
              </a:spcAft>
              <a:buClr>
                <a:srgbClr val="000000"/>
              </a:buClr>
              <a:buSzPts val="5600"/>
              <a:buNone/>
              <a:defRPr sz="5600">
                <a:solidFill>
                  <a:srgbClr val="000000"/>
                </a:solidFill>
              </a:defRPr>
            </a:lvl3pPr>
            <a:lvl4pPr lvl="3" rtl="0" algn="ctr">
              <a:lnSpc>
                <a:spcPct val="100000"/>
              </a:lnSpc>
              <a:spcBef>
                <a:spcPts val="0"/>
              </a:spcBef>
              <a:spcAft>
                <a:spcPts val="0"/>
              </a:spcAft>
              <a:buClr>
                <a:srgbClr val="000000"/>
              </a:buClr>
              <a:buSzPts val="5600"/>
              <a:buNone/>
              <a:defRPr sz="5600">
                <a:solidFill>
                  <a:srgbClr val="000000"/>
                </a:solidFill>
              </a:defRPr>
            </a:lvl4pPr>
            <a:lvl5pPr lvl="4" rtl="0" algn="ctr">
              <a:lnSpc>
                <a:spcPct val="100000"/>
              </a:lnSpc>
              <a:spcBef>
                <a:spcPts val="0"/>
              </a:spcBef>
              <a:spcAft>
                <a:spcPts val="0"/>
              </a:spcAft>
              <a:buClr>
                <a:srgbClr val="000000"/>
              </a:buClr>
              <a:buSzPts val="5600"/>
              <a:buNone/>
              <a:defRPr sz="5600">
                <a:solidFill>
                  <a:srgbClr val="000000"/>
                </a:solidFill>
              </a:defRPr>
            </a:lvl5pPr>
            <a:lvl6pPr lvl="5" rtl="0" algn="ctr">
              <a:lnSpc>
                <a:spcPct val="100000"/>
              </a:lnSpc>
              <a:spcBef>
                <a:spcPts val="0"/>
              </a:spcBef>
              <a:spcAft>
                <a:spcPts val="0"/>
              </a:spcAft>
              <a:buClr>
                <a:srgbClr val="000000"/>
              </a:buClr>
              <a:buSzPts val="5600"/>
              <a:buNone/>
              <a:defRPr sz="5600">
                <a:solidFill>
                  <a:srgbClr val="000000"/>
                </a:solidFill>
              </a:defRPr>
            </a:lvl6pPr>
            <a:lvl7pPr lvl="6" rtl="0" algn="ctr">
              <a:lnSpc>
                <a:spcPct val="100000"/>
              </a:lnSpc>
              <a:spcBef>
                <a:spcPts val="0"/>
              </a:spcBef>
              <a:spcAft>
                <a:spcPts val="0"/>
              </a:spcAft>
              <a:buClr>
                <a:srgbClr val="000000"/>
              </a:buClr>
              <a:buSzPts val="5600"/>
              <a:buNone/>
              <a:defRPr sz="5600">
                <a:solidFill>
                  <a:srgbClr val="000000"/>
                </a:solidFill>
              </a:defRPr>
            </a:lvl7pPr>
            <a:lvl8pPr lvl="7" rtl="0" algn="ctr">
              <a:lnSpc>
                <a:spcPct val="100000"/>
              </a:lnSpc>
              <a:spcBef>
                <a:spcPts val="0"/>
              </a:spcBef>
              <a:spcAft>
                <a:spcPts val="0"/>
              </a:spcAft>
              <a:buClr>
                <a:srgbClr val="000000"/>
              </a:buClr>
              <a:buSzPts val="5600"/>
              <a:buNone/>
              <a:defRPr sz="5600">
                <a:solidFill>
                  <a:srgbClr val="000000"/>
                </a:solidFill>
              </a:defRPr>
            </a:lvl8pPr>
            <a:lvl9pPr lvl="8" rtl="0" algn="ctr">
              <a:lnSpc>
                <a:spcPct val="100000"/>
              </a:lnSpc>
              <a:spcBef>
                <a:spcPts val="0"/>
              </a:spcBef>
              <a:spcAft>
                <a:spcPts val="0"/>
              </a:spcAft>
              <a:buClr>
                <a:srgbClr val="000000"/>
              </a:buClr>
              <a:buSzPts val="5600"/>
              <a:buNone/>
              <a:defRPr sz="5600">
                <a:solidFill>
                  <a:srgbClr val="000000"/>
                </a:solidFill>
              </a:defRPr>
            </a:lvl9pPr>
          </a:lstStyle>
          <a:p/>
        </p:txBody>
      </p:sp>
      <p:sp>
        <p:nvSpPr>
          <p:cNvPr id="64" name="Google Shape;64;p15"/>
          <p:cNvSpPr txBox="1"/>
          <p:nvPr>
            <p:ph idx="2" type="subTitle"/>
          </p:nvPr>
        </p:nvSpPr>
        <p:spPr>
          <a:xfrm>
            <a:off x="917950" y="8210950"/>
            <a:ext cx="7902000" cy="1239000"/>
          </a:xfrm>
          <a:prstGeom prst="rect">
            <a:avLst/>
          </a:prstGeom>
          <a:noFill/>
          <a:ln>
            <a:noFill/>
          </a:ln>
        </p:spPr>
        <p:txBody>
          <a:bodyPr anchorCtr="0" anchor="b" bIns="0" lIns="0" spcFirstLastPara="1" rIns="0" wrap="square" tIns="0">
            <a:noAutofit/>
          </a:bodyPr>
          <a:lstStyle>
            <a:lvl1pPr lvl="0" rtl="0" algn="l">
              <a:lnSpc>
                <a:spcPct val="130000"/>
              </a:lnSpc>
              <a:spcBef>
                <a:spcPts val="2000"/>
              </a:spcBef>
              <a:spcAft>
                <a:spcPts val="0"/>
              </a:spcAft>
              <a:buSzPts val="3200"/>
              <a:buNone/>
              <a:defRPr sz="2800">
                <a:solidFill>
                  <a:srgbClr val="000000"/>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solidFill>
                  <a:srgbClr val="000000"/>
                </a:solidFill>
              </a:defRPr>
            </a:lvl2pPr>
            <a:lvl3pPr lvl="2" rtl="0" algn="l">
              <a:lnSpc>
                <a:spcPct val="130000"/>
              </a:lnSpc>
              <a:spcBef>
                <a:spcPts val="2000"/>
              </a:spcBef>
              <a:spcAft>
                <a:spcPts val="0"/>
              </a:spcAft>
              <a:buSzPts val="2800"/>
              <a:buNone/>
              <a:defRPr>
                <a:solidFill>
                  <a:srgbClr val="000000"/>
                </a:solidFill>
              </a:defRPr>
            </a:lvl3pPr>
            <a:lvl4pPr lvl="3" rtl="0" algn="l">
              <a:lnSpc>
                <a:spcPct val="130000"/>
              </a:lnSpc>
              <a:spcBef>
                <a:spcPts val="2000"/>
              </a:spcBef>
              <a:spcAft>
                <a:spcPts val="0"/>
              </a:spcAft>
              <a:buSzPts val="2800"/>
              <a:buNone/>
              <a:defRPr>
                <a:solidFill>
                  <a:srgbClr val="000000"/>
                </a:solidFill>
              </a:defRPr>
            </a:lvl4pPr>
            <a:lvl5pPr lvl="4" rtl="0" algn="l">
              <a:lnSpc>
                <a:spcPct val="130000"/>
              </a:lnSpc>
              <a:spcBef>
                <a:spcPts val="2000"/>
              </a:spcBef>
              <a:spcAft>
                <a:spcPts val="0"/>
              </a:spcAft>
              <a:buSzPts val="2800"/>
              <a:buNone/>
              <a:defRPr>
                <a:solidFill>
                  <a:srgbClr val="000000"/>
                </a:solidFill>
              </a:defRPr>
            </a:lvl5pPr>
            <a:lvl6pPr lvl="5" rtl="0" algn="l">
              <a:lnSpc>
                <a:spcPct val="130000"/>
              </a:lnSpc>
              <a:spcBef>
                <a:spcPts val="2000"/>
              </a:spcBef>
              <a:spcAft>
                <a:spcPts val="0"/>
              </a:spcAft>
              <a:buSzPts val="2800"/>
              <a:buNone/>
              <a:defRPr>
                <a:solidFill>
                  <a:srgbClr val="000000"/>
                </a:solidFill>
              </a:defRPr>
            </a:lvl6pPr>
            <a:lvl7pPr lvl="6" rtl="0" algn="l">
              <a:lnSpc>
                <a:spcPct val="130000"/>
              </a:lnSpc>
              <a:spcBef>
                <a:spcPts val="2000"/>
              </a:spcBef>
              <a:spcAft>
                <a:spcPts val="0"/>
              </a:spcAft>
              <a:buSzPts val="2800"/>
              <a:buNone/>
              <a:defRPr>
                <a:solidFill>
                  <a:srgbClr val="000000"/>
                </a:solidFill>
              </a:defRPr>
            </a:lvl7pPr>
            <a:lvl8pPr lvl="7" rtl="0" algn="l">
              <a:lnSpc>
                <a:spcPct val="130000"/>
              </a:lnSpc>
              <a:spcBef>
                <a:spcPts val="2000"/>
              </a:spcBef>
              <a:spcAft>
                <a:spcPts val="0"/>
              </a:spcAft>
              <a:buSzPts val="2800"/>
              <a:buNone/>
              <a:defRPr>
                <a:solidFill>
                  <a:srgbClr val="000000"/>
                </a:solidFill>
              </a:defRPr>
            </a:lvl8pPr>
            <a:lvl9pPr lvl="8" rtl="0" algn="l">
              <a:lnSpc>
                <a:spcPct val="130000"/>
              </a:lnSpc>
              <a:spcBef>
                <a:spcPts val="2000"/>
              </a:spcBef>
              <a:spcAft>
                <a:spcPts val="2000"/>
              </a:spcAft>
              <a:buSzPts val="2800"/>
              <a:buNone/>
              <a:defRPr>
                <a:solidFill>
                  <a:srgbClr val="000000"/>
                </a:solidFill>
              </a:defRPr>
            </a:lvl9pPr>
          </a:lstStyle>
          <a:p/>
        </p:txBody>
      </p:sp>
      <p:pic>
        <p:nvPicPr>
          <p:cNvPr id="65" name="Google Shape;65;p15"/>
          <p:cNvPicPr preferRelativeResize="0"/>
          <p:nvPr/>
        </p:nvPicPr>
        <p:blipFill rotWithShape="1">
          <a:blip r:embed="rId2">
            <a:alphaModFix/>
          </a:blip>
          <a:srcRect b="0" l="49" r="59" t="0"/>
          <a:stretch/>
        </p:blipFill>
        <p:spPr>
          <a:xfrm>
            <a:off x="12631606" y="7235497"/>
            <a:ext cx="4719200" cy="2564099"/>
          </a:xfrm>
          <a:prstGeom prst="rect">
            <a:avLst/>
          </a:prstGeom>
          <a:noFill/>
          <a:ln>
            <a:noFill/>
          </a:ln>
        </p:spPr>
      </p:pic>
      <p:sp>
        <p:nvSpPr>
          <p:cNvPr id="66" name="Google Shape;66;p15"/>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7" name="Shape 67"/>
        <p:cNvGrpSpPr/>
        <p:nvPr/>
      </p:nvGrpSpPr>
      <p:grpSpPr>
        <a:xfrm>
          <a:off x="0" y="0"/>
          <a:ext cx="0" cy="0"/>
          <a:chOff x="0" y="0"/>
          <a:chExt cx="0" cy="0"/>
        </a:xfrm>
      </p:grpSpPr>
      <p:sp>
        <p:nvSpPr>
          <p:cNvPr id="68" name="Google Shape;68;p16"/>
          <p:cNvSpPr txBox="1"/>
          <p:nvPr>
            <p:ph type="title"/>
          </p:nvPr>
        </p:nvSpPr>
        <p:spPr>
          <a:xfrm>
            <a:off x="917950" y="892800"/>
            <a:ext cx="7902000" cy="1627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69" name="Google Shape;69;p16"/>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406400" lvl="4" marL="2286000" rtl="0" algn="l">
              <a:lnSpc>
                <a:spcPct val="130000"/>
              </a:lnSpc>
              <a:spcBef>
                <a:spcPts val="1600"/>
              </a:spcBef>
              <a:spcAft>
                <a:spcPts val="0"/>
              </a:spcAft>
              <a:buSzPts val="2800"/>
              <a:buChar char="–"/>
              <a:defRPr/>
            </a:lvl5pPr>
            <a:lvl6pPr indent="-406400" lvl="5" marL="2743200" rtl="0" algn="l">
              <a:lnSpc>
                <a:spcPct val="130000"/>
              </a:lnSpc>
              <a:spcBef>
                <a:spcPts val="1200"/>
              </a:spcBef>
              <a:spcAft>
                <a:spcPts val="0"/>
              </a:spcAft>
              <a:buSzPts val="2800"/>
              <a:buChar char="–"/>
              <a:defRPr/>
            </a:lvl6pPr>
            <a:lvl7pPr indent="-406400" lvl="6" marL="3200400" rtl="0" algn="l">
              <a:lnSpc>
                <a:spcPct val="130000"/>
              </a:lnSpc>
              <a:spcBef>
                <a:spcPts val="1200"/>
              </a:spcBef>
              <a:spcAft>
                <a:spcPts val="0"/>
              </a:spcAft>
              <a:buSzPts val="2800"/>
              <a:buChar char="–"/>
              <a:defRPr/>
            </a:lvl7pPr>
            <a:lvl8pPr indent="-406400" lvl="7" marL="3657600" rtl="0" algn="l">
              <a:lnSpc>
                <a:spcPct val="130000"/>
              </a:lnSpc>
              <a:spcBef>
                <a:spcPts val="800"/>
              </a:spcBef>
              <a:spcAft>
                <a:spcPts val="0"/>
              </a:spcAft>
              <a:buSzPts val="2800"/>
              <a:buChar char="–"/>
              <a:defRPr/>
            </a:lvl8pPr>
            <a:lvl9pPr indent="-406400" lvl="8" marL="4114800" rtl="0" algn="l">
              <a:lnSpc>
                <a:spcPct val="130000"/>
              </a:lnSpc>
              <a:spcBef>
                <a:spcPts val="800"/>
              </a:spcBef>
              <a:spcAft>
                <a:spcPts val="400"/>
              </a:spcAft>
              <a:buSzPts val="2800"/>
              <a:buChar char="–"/>
              <a:defRPr/>
            </a:lvl9pPr>
          </a:lstStyle>
          <a:p/>
        </p:txBody>
      </p:sp>
      <p:sp>
        <p:nvSpPr>
          <p:cNvPr id="70" name="Google Shape;70;p1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71" name="Shape 71"/>
        <p:cNvGrpSpPr/>
        <p:nvPr/>
      </p:nvGrpSpPr>
      <p:grpSpPr>
        <a:xfrm>
          <a:off x="0" y="0"/>
          <a:ext cx="0" cy="0"/>
          <a:chOff x="0" y="0"/>
          <a:chExt cx="0" cy="0"/>
        </a:xfrm>
      </p:grpSpPr>
      <p:sp>
        <p:nvSpPr>
          <p:cNvPr id="72" name="Google Shape;72;p17"/>
          <p:cNvSpPr txBox="1"/>
          <p:nvPr>
            <p:ph type="title"/>
          </p:nvPr>
        </p:nvSpPr>
        <p:spPr>
          <a:xfrm>
            <a:off x="917950" y="2876300"/>
            <a:ext cx="16452000" cy="6379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Clr>
                <a:srgbClr val="4B3241"/>
              </a:buClr>
              <a:buSzPts val="7200"/>
              <a:buNone/>
              <a:defRPr sz="7200">
                <a:solidFill>
                  <a:srgbClr val="4B3241"/>
                </a:solidFill>
              </a:defRPr>
            </a:lvl2pPr>
            <a:lvl3pPr lvl="2" rtl="0" algn="ctr">
              <a:lnSpc>
                <a:spcPct val="100000"/>
              </a:lnSpc>
              <a:spcBef>
                <a:spcPts val="0"/>
              </a:spcBef>
              <a:spcAft>
                <a:spcPts val="0"/>
              </a:spcAft>
              <a:buClr>
                <a:srgbClr val="4B3241"/>
              </a:buClr>
              <a:buSzPts val="7200"/>
              <a:buNone/>
              <a:defRPr sz="7200">
                <a:solidFill>
                  <a:srgbClr val="4B3241"/>
                </a:solidFill>
              </a:defRPr>
            </a:lvl3pPr>
            <a:lvl4pPr lvl="3" rtl="0" algn="ctr">
              <a:lnSpc>
                <a:spcPct val="100000"/>
              </a:lnSpc>
              <a:spcBef>
                <a:spcPts val="0"/>
              </a:spcBef>
              <a:spcAft>
                <a:spcPts val="0"/>
              </a:spcAft>
              <a:buClr>
                <a:srgbClr val="4B3241"/>
              </a:buClr>
              <a:buSzPts val="7200"/>
              <a:buNone/>
              <a:defRPr sz="7200">
                <a:solidFill>
                  <a:srgbClr val="4B3241"/>
                </a:solidFill>
              </a:defRPr>
            </a:lvl4pPr>
            <a:lvl5pPr lvl="4" rtl="0" algn="ctr">
              <a:lnSpc>
                <a:spcPct val="100000"/>
              </a:lnSpc>
              <a:spcBef>
                <a:spcPts val="0"/>
              </a:spcBef>
              <a:spcAft>
                <a:spcPts val="0"/>
              </a:spcAft>
              <a:buClr>
                <a:srgbClr val="4B3241"/>
              </a:buClr>
              <a:buSzPts val="7200"/>
              <a:buNone/>
              <a:defRPr sz="7200">
                <a:solidFill>
                  <a:srgbClr val="4B3241"/>
                </a:solidFill>
              </a:defRPr>
            </a:lvl5pPr>
            <a:lvl6pPr lvl="5" rtl="0" algn="ctr">
              <a:lnSpc>
                <a:spcPct val="100000"/>
              </a:lnSpc>
              <a:spcBef>
                <a:spcPts val="0"/>
              </a:spcBef>
              <a:spcAft>
                <a:spcPts val="0"/>
              </a:spcAft>
              <a:buClr>
                <a:srgbClr val="4B3241"/>
              </a:buClr>
              <a:buSzPts val="7200"/>
              <a:buNone/>
              <a:defRPr sz="7200">
                <a:solidFill>
                  <a:srgbClr val="4B3241"/>
                </a:solidFill>
              </a:defRPr>
            </a:lvl6pPr>
            <a:lvl7pPr lvl="6" rtl="0" algn="ctr">
              <a:lnSpc>
                <a:spcPct val="100000"/>
              </a:lnSpc>
              <a:spcBef>
                <a:spcPts val="0"/>
              </a:spcBef>
              <a:spcAft>
                <a:spcPts val="0"/>
              </a:spcAft>
              <a:buClr>
                <a:srgbClr val="4B3241"/>
              </a:buClr>
              <a:buSzPts val="7200"/>
              <a:buNone/>
              <a:defRPr sz="7200">
                <a:solidFill>
                  <a:srgbClr val="4B3241"/>
                </a:solidFill>
              </a:defRPr>
            </a:lvl7pPr>
            <a:lvl8pPr lvl="7" rtl="0" algn="ctr">
              <a:lnSpc>
                <a:spcPct val="100000"/>
              </a:lnSpc>
              <a:spcBef>
                <a:spcPts val="0"/>
              </a:spcBef>
              <a:spcAft>
                <a:spcPts val="0"/>
              </a:spcAft>
              <a:buClr>
                <a:srgbClr val="4B3241"/>
              </a:buClr>
              <a:buSzPts val="7200"/>
              <a:buNone/>
              <a:defRPr sz="7200">
                <a:solidFill>
                  <a:srgbClr val="4B3241"/>
                </a:solidFill>
              </a:defRPr>
            </a:lvl8pPr>
            <a:lvl9pPr lvl="8" rtl="0" algn="ctr">
              <a:lnSpc>
                <a:spcPct val="100000"/>
              </a:lnSpc>
              <a:spcBef>
                <a:spcPts val="0"/>
              </a:spcBef>
              <a:spcAft>
                <a:spcPts val="0"/>
              </a:spcAft>
              <a:buClr>
                <a:srgbClr val="4B3241"/>
              </a:buClr>
              <a:buSzPts val="7200"/>
              <a:buNone/>
              <a:defRPr sz="7200">
                <a:solidFill>
                  <a:srgbClr val="4B3241"/>
                </a:solidFill>
              </a:defRPr>
            </a:lvl9pPr>
          </a:lstStyle>
          <a:p/>
        </p:txBody>
      </p:sp>
      <p:sp>
        <p:nvSpPr>
          <p:cNvPr id="73" name="Google Shape;73;p1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74" name="Google Shape;74;p17"/>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5" name="Shape 75"/>
        <p:cNvGrpSpPr/>
        <p:nvPr/>
      </p:nvGrpSpPr>
      <p:grpSpPr>
        <a:xfrm>
          <a:off x="0" y="0"/>
          <a:ext cx="0" cy="0"/>
          <a:chOff x="0" y="0"/>
          <a:chExt cx="0" cy="0"/>
        </a:xfrm>
      </p:grpSpPr>
      <p:sp>
        <p:nvSpPr>
          <p:cNvPr id="76" name="Google Shape;76;p18"/>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77" name="Google Shape;77;p18"/>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406400" lvl="4" marL="2286000" rtl="0" algn="l">
              <a:lnSpc>
                <a:spcPct val="130000"/>
              </a:lnSpc>
              <a:spcBef>
                <a:spcPts val="1600"/>
              </a:spcBef>
              <a:spcAft>
                <a:spcPts val="0"/>
              </a:spcAft>
              <a:buSzPts val="2800"/>
              <a:buChar char="–"/>
              <a:defRPr sz="2800"/>
            </a:lvl5pPr>
            <a:lvl6pPr indent="-406400" lvl="5" marL="2743200" rtl="0" algn="l">
              <a:lnSpc>
                <a:spcPct val="130000"/>
              </a:lnSpc>
              <a:spcBef>
                <a:spcPts val="1200"/>
              </a:spcBef>
              <a:spcAft>
                <a:spcPts val="0"/>
              </a:spcAft>
              <a:buSzPts val="2800"/>
              <a:buChar char="–"/>
              <a:defRPr/>
            </a:lvl6pPr>
            <a:lvl7pPr indent="-406400" lvl="6" marL="3200400" rtl="0" algn="l">
              <a:lnSpc>
                <a:spcPct val="130000"/>
              </a:lnSpc>
              <a:spcBef>
                <a:spcPts val="1200"/>
              </a:spcBef>
              <a:spcAft>
                <a:spcPts val="0"/>
              </a:spcAft>
              <a:buSzPts val="2800"/>
              <a:buChar char="–"/>
              <a:defRPr/>
            </a:lvl7pPr>
            <a:lvl8pPr indent="-406400" lvl="7" marL="3657600" rtl="0" algn="l">
              <a:lnSpc>
                <a:spcPct val="130000"/>
              </a:lnSpc>
              <a:spcBef>
                <a:spcPts val="800"/>
              </a:spcBef>
              <a:spcAft>
                <a:spcPts val="0"/>
              </a:spcAft>
              <a:buSzPts val="2800"/>
              <a:buChar char="–"/>
              <a:defRPr/>
            </a:lvl8pPr>
            <a:lvl9pPr indent="-406400" lvl="8" marL="4114800" rtl="0" algn="l">
              <a:lnSpc>
                <a:spcPct val="130000"/>
              </a:lnSpc>
              <a:spcBef>
                <a:spcPts val="800"/>
              </a:spcBef>
              <a:spcAft>
                <a:spcPts val="400"/>
              </a:spcAft>
              <a:buSzPts val="2800"/>
              <a:buChar char="–"/>
              <a:defRPr/>
            </a:lvl9pPr>
          </a:lstStyle>
          <a:p/>
        </p:txBody>
      </p:sp>
      <p:sp>
        <p:nvSpPr>
          <p:cNvPr id="78" name="Google Shape;78;p1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79" name="Shape 79"/>
        <p:cNvGrpSpPr/>
        <p:nvPr/>
      </p:nvGrpSpPr>
      <p:grpSpPr>
        <a:xfrm>
          <a:off x="0" y="0"/>
          <a:ext cx="0" cy="0"/>
          <a:chOff x="0" y="0"/>
          <a:chExt cx="0" cy="0"/>
        </a:xfrm>
      </p:grpSpPr>
      <p:sp>
        <p:nvSpPr>
          <p:cNvPr id="80" name="Google Shape;80;p19"/>
          <p:cNvSpPr txBox="1"/>
          <p:nvPr>
            <p:ph type="title"/>
          </p:nvPr>
        </p:nvSpPr>
        <p:spPr>
          <a:xfrm>
            <a:off x="980500" y="2199450"/>
            <a:ext cx="16389600" cy="6882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rtl="0"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rtl="0"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rtl="0"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rtl="0"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rtl="0"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rtl="0"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rtl="0"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rtl="0"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81" name="Google Shape;81;p19"/>
          <p:cNvSpPr txBox="1"/>
          <p:nvPr>
            <p:ph idx="1" type="subTitle"/>
          </p:nvPr>
        </p:nvSpPr>
        <p:spPr>
          <a:xfrm>
            <a:off x="949050" y="7939000"/>
            <a:ext cx="7870800" cy="1908000"/>
          </a:xfrm>
          <a:prstGeom prst="rect">
            <a:avLst/>
          </a:prstGeom>
          <a:noFill/>
          <a:ln>
            <a:noFill/>
          </a:ln>
        </p:spPr>
        <p:txBody>
          <a:bodyPr anchorCtr="0" anchor="b" bIns="0" lIns="0" spcFirstLastPara="1" rIns="0" wrap="square" tIns="0">
            <a:noAutofit/>
          </a:bodyPr>
          <a:lstStyle>
            <a:lvl1pPr lvl="0" rtl="0" algn="l">
              <a:lnSpc>
                <a:spcPct val="140000"/>
              </a:lnSpc>
              <a:spcBef>
                <a:spcPts val="2000"/>
              </a:spcBef>
              <a:spcAft>
                <a:spcPts val="0"/>
              </a:spcAft>
              <a:buSzPts val="3200"/>
              <a:buNone/>
              <a:defRPr sz="2800">
                <a:solidFill>
                  <a:srgbClr val="4B324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solidFill>
                  <a:srgbClr val="4B3241"/>
                </a:solidFill>
              </a:defRPr>
            </a:lvl2pPr>
            <a:lvl3pPr lvl="2" rtl="0" algn="l">
              <a:lnSpc>
                <a:spcPct val="130000"/>
              </a:lnSpc>
              <a:spcBef>
                <a:spcPts val="2000"/>
              </a:spcBef>
              <a:spcAft>
                <a:spcPts val="0"/>
              </a:spcAft>
              <a:buSzPts val="2800"/>
              <a:buNone/>
              <a:defRPr>
                <a:solidFill>
                  <a:srgbClr val="4B3241"/>
                </a:solidFill>
              </a:defRPr>
            </a:lvl3pPr>
            <a:lvl4pPr lvl="3" rtl="0" algn="l">
              <a:lnSpc>
                <a:spcPct val="130000"/>
              </a:lnSpc>
              <a:spcBef>
                <a:spcPts val="2000"/>
              </a:spcBef>
              <a:spcAft>
                <a:spcPts val="0"/>
              </a:spcAft>
              <a:buSzPts val="2800"/>
              <a:buNone/>
              <a:defRPr>
                <a:solidFill>
                  <a:srgbClr val="4B3241"/>
                </a:solidFill>
              </a:defRPr>
            </a:lvl4pPr>
            <a:lvl5pPr lvl="4" rtl="0" algn="l">
              <a:lnSpc>
                <a:spcPct val="130000"/>
              </a:lnSpc>
              <a:spcBef>
                <a:spcPts val="2000"/>
              </a:spcBef>
              <a:spcAft>
                <a:spcPts val="0"/>
              </a:spcAft>
              <a:buSzPts val="2800"/>
              <a:buNone/>
              <a:defRPr>
                <a:solidFill>
                  <a:srgbClr val="4B3241"/>
                </a:solidFill>
              </a:defRPr>
            </a:lvl5pPr>
            <a:lvl6pPr lvl="5" rtl="0" algn="l">
              <a:lnSpc>
                <a:spcPct val="130000"/>
              </a:lnSpc>
              <a:spcBef>
                <a:spcPts val="2000"/>
              </a:spcBef>
              <a:spcAft>
                <a:spcPts val="0"/>
              </a:spcAft>
              <a:buSzPts val="2800"/>
              <a:buNone/>
              <a:defRPr>
                <a:solidFill>
                  <a:srgbClr val="4B3241"/>
                </a:solidFill>
              </a:defRPr>
            </a:lvl6pPr>
            <a:lvl7pPr lvl="6" rtl="0" algn="l">
              <a:lnSpc>
                <a:spcPct val="130000"/>
              </a:lnSpc>
              <a:spcBef>
                <a:spcPts val="2000"/>
              </a:spcBef>
              <a:spcAft>
                <a:spcPts val="0"/>
              </a:spcAft>
              <a:buSzPts val="2800"/>
              <a:buNone/>
              <a:defRPr>
                <a:solidFill>
                  <a:srgbClr val="4B3241"/>
                </a:solidFill>
              </a:defRPr>
            </a:lvl7pPr>
            <a:lvl8pPr lvl="7" rtl="0" algn="l">
              <a:lnSpc>
                <a:spcPct val="130000"/>
              </a:lnSpc>
              <a:spcBef>
                <a:spcPts val="2000"/>
              </a:spcBef>
              <a:spcAft>
                <a:spcPts val="0"/>
              </a:spcAft>
              <a:buSzPts val="2800"/>
              <a:buNone/>
              <a:defRPr>
                <a:solidFill>
                  <a:srgbClr val="4B3241"/>
                </a:solidFill>
              </a:defRPr>
            </a:lvl8pPr>
            <a:lvl9pPr lvl="8" rtl="0" algn="l">
              <a:lnSpc>
                <a:spcPct val="130000"/>
              </a:lnSpc>
              <a:spcBef>
                <a:spcPts val="2000"/>
              </a:spcBef>
              <a:spcAft>
                <a:spcPts val="2000"/>
              </a:spcAft>
              <a:buSzPts val="2800"/>
              <a:buNone/>
              <a:defRPr>
                <a:solidFill>
                  <a:srgbClr val="4B3241"/>
                </a:solidFill>
              </a:defRPr>
            </a:lvl9pPr>
          </a:lstStyle>
          <a:p/>
        </p:txBody>
      </p:sp>
      <p:pic>
        <p:nvPicPr>
          <p:cNvPr id="82" name="Google Shape;82;p19"/>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83" name="Shape 83"/>
        <p:cNvGrpSpPr/>
        <p:nvPr/>
      </p:nvGrpSpPr>
      <p:grpSpPr>
        <a:xfrm>
          <a:off x="0" y="0"/>
          <a:ext cx="0" cy="0"/>
          <a:chOff x="0" y="0"/>
          <a:chExt cx="0" cy="0"/>
        </a:xfrm>
      </p:grpSpPr>
      <p:sp>
        <p:nvSpPr>
          <p:cNvPr id="84" name="Google Shape;84;p20"/>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rgbClr val="4B3241"/>
              </a:buClr>
              <a:buSzPts val="4400"/>
              <a:buNone/>
              <a:defRPr>
                <a:solidFill>
                  <a:srgbClr val="4B3241"/>
                </a:solidFill>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85" name="Google Shape;85;p2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86" name="Google Shape;86;p20"/>
          <p:cNvSpPr txBox="1"/>
          <p:nvPr>
            <p:ph idx="1" type="subTitle"/>
          </p:nvPr>
        </p:nvSpPr>
        <p:spPr>
          <a:xfrm>
            <a:off x="9179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b="1">
                <a:solidFill>
                  <a:schemeClr val="lt1"/>
                </a:solidFill>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800"/>
              <a:buNone/>
              <a:defRPr/>
            </a:lvl5pPr>
            <a:lvl6pPr lvl="5" rtl="0" algn="l">
              <a:lnSpc>
                <a:spcPct val="130000"/>
              </a:lnSpc>
              <a:spcBef>
                <a:spcPts val="0"/>
              </a:spcBef>
              <a:spcAft>
                <a:spcPts val="0"/>
              </a:spcAft>
              <a:buSzPts val="2800"/>
              <a:buNone/>
              <a:defRPr/>
            </a:lvl6pPr>
            <a:lvl7pPr lvl="6" rtl="0" algn="l">
              <a:lnSpc>
                <a:spcPct val="130000"/>
              </a:lnSpc>
              <a:spcBef>
                <a:spcPts val="0"/>
              </a:spcBef>
              <a:spcAft>
                <a:spcPts val="0"/>
              </a:spcAft>
              <a:buSzPts val="2800"/>
              <a:buNone/>
              <a:defRPr/>
            </a:lvl7pPr>
            <a:lvl8pPr lvl="7" rtl="0" algn="l">
              <a:lnSpc>
                <a:spcPct val="130000"/>
              </a:lnSpc>
              <a:spcBef>
                <a:spcPts val="0"/>
              </a:spcBef>
              <a:spcAft>
                <a:spcPts val="0"/>
              </a:spcAft>
              <a:buSzPts val="2800"/>
              <a:buNone/>
              <a:defRPr/>
            </a:lvl8pPr>
            <a:lvl9pPr lvl="8" rtl="0" algn="l">
              <a:lnSpc>
                <a:spcPct val="130000"/>
              </a:lnSpc>
              <a:spcBef>
                <a:spcPts val="0"/>
              </a:spcBef>
              <a:spcAft>
                <a:spcPts val="0"/>
              </a:spcAft>
              <a:buSzPts val="2800"/>
              <a:buNone/>
              <a:defRPr/>
            </a:lvl9pPr>
          </a:lstStyle>
          <a:p/>
        </p:txBody>
      </p:sp>
      <p:sp>
        <p:nvSpPr>
          <p:cNvPr id="87" name="Google Shape;87;p20"/>
          <p:cNvSpPr txBox="1"/>
          <p:nvPr>
            <p:ph idx="2" type="body"/>
          </p:nvPr>
        </p:nvSpPr>
        <p:spPr>
          <a:xfrm>
            <a:off x="9179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gn="l">
              <a:lnSpc>
                <a:spcPct val="115000"/>
              </a:lnSpc>
              <a:spcBef>
                <a:spcPts val="0"/>
              </a:spcBef>
              <a:spcAft>
                <a:spcPts val="0"/>
              </a:spcAft>
              <a:buSzPts val="2800"/>
              <a:buChar char="●"/>
              <a:defRPr sz="2800"/>
            </a:lvl1pPr>
            <a:lvl2pPr indent="-406400" lvl="1" marL="914400" rtl="0" algn="l">
              <a:lnSpc>
                <a:spcPct val="115000"/>
              </a:lnSpc>
              <a:spcBef>
                <a:spcPts val="1200"/>
              </a:spcBef>
              <a:spcAft>
                <a:spcPts val="0"/>
              </a:spcAft>
              <a:buSzPts val="2800"/>
              <a:buChar char="–"/>
              <a:defRPr sz="2800"/>
            </a:lvl2pPr>
            <a:lvl3pPr indent="-406400" lvl="2" marL="1371600" rtl="0" algn="l">
              <a:lnSpc>
                <a:spcPct val="115000"/>
              </a:lnSpc>
              <a:spcBef>
                <a:spcPts val="1200"/>
              </a:spcBef>
              <a:spcAft>
                <a:spcPts val="0"/>
              </a:spcAft>
              <a:buSzPts val="2800"/>
              <a:buChar char="–"/>
              <a:defRPr/>
            </a:lvl3pPr>
            <a:lvl4pPr indent="-406400" lvl="3" marL="1828800" rtl="0" algn="l">
              <a:lnSpc>
                <a:spcPct val="115000"/>
              </a:lnSpc>
              <a:spcBef>
                <a:spcPts val="1200"/>
              </a:spcBef>
              <a:spcAft>
                <a:spcPts val="0"/>
              </a:spcAft>
              <a:buSzPts val="2800"/>
              <a:buChar char="–"/>
              <a:defRPr/>
            </a:lvl4pPr>
            <a:lvl5pPr indent="-406400" lvl="4" marL="2286000" rtl="0" algn="l">
              <a:lnSpc>
                <a:spcPct val="115000"/>
              </a:lnSpc>
              <a:spcBef>
                <a:spcPts val="1200"/>
              </a:spcBef>
              <a:spcAft>
                <a:spcPts val="0"/>
              </a:spcAft>
              <a:buSzPts val="2800"/>
              <a:buChar char="–"/>
              <a:defRPr/>
            </a:lvl5pPr>
            <a:lvl6pPr indent="-406400" lvl="5" marL="2743200" rtl="0" algn="l">
              <a:lnSpc>
                <a:spcPct val="115000"/>
              </a:lnSpc>
              <a:spcBef>
                <a:spcPts val="1200"/>
              </a:spcBef>
              <a:spcAft>
                <a:spcPts val="0"/>
              </a:spcAft>
              <a:buSzPts val="2800"/>
              <a:buChar char="–"/>
              <a:defRPr/>
            </a:lvl6pPr>
            <a:lvl7pPr indent="-406400" lvl="6" marL="3200400" rtl="0" algn="l">
              <a:lnSpc>
                <a:spcPct val="115000"/>
              </a:lnSpc>
              <a:spcBef>
                <a:spcPts val="1200"/>
              </a:spcBef>
              <a:spcAft>
                <a:spcPts val="0"/>
              </a:spcAft>
              <a:buSzPts val="2800"/>
              <a:buChar char="–"/>
              <a:defRPr/>
            </a:lvl7pPr>
            <a:lvl8pPr indent="-406400" lvl="7" marL="3657600" rtl="0" algn="l">
              <a:lnSpc>
                <a:spcPct val="115000"/>
              </a:lnSpc>
              <a:spcBef>
                <a:spcPts val="1200"/>
              </a:spcBef>
              <a:spcAft>
                <a:spcPts val="0"/>
              </a:spcAft>
              <a:buSzPts val="2800"/>
              <a:buChar char="–"/>
              <a:defRPr/>
            </a:lvl8pPr>
            <a:lvl9pPr indent="-406400" lvl="8" marL="4114800" rtl="0" algn="l">
              <a:lnSpc>
                <a:spcPct val="115000"/>
              </a:lnSpc>
              <a:spcBef>
                <a:spcPts val="1200"/>
              </a:spcBef>
              <a:spcAft>
                <a:spcPts val="1200"/>
              </a:spcAft>
              <a:buSzPts val="2800"/>
              <a:buChar char="–"/>
              <a:defRPr/>
            </a:lvl9pPr>
          </a:lstStyle>
          <a:p/>
        </p:txBody>
      </p:sp>
      <p:sp>
        <p:nvSpPr>
          <p:cNvPr id="88" name="Google Shape;88;p20"/>
          <p:cNvSpPr txBox="1"/>
          <p:nvPr>
            <p:ph idx="3" type="subTitle"/>
          </p:nvPr>
        </p:nvSpPr>
        <p:spPr>
          <a:xfrm>
            <a:off x="655860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b="1">
                <a:solidFill>
                  <a:schemeClr val="lt1"/>
                </a:solidFill>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800"/>
              <a:buNone/>
              <a:defRPr/>
            </a:lvl5pPr>
            <a:lvl6pPr lvl="5" rtl="0" algn="l">
              <a:lnSpc>
                <a:spcPct val="130000"/>
              </a:lnSpc>
              <a:spcBef>
                <a:spcPts val="0"/>
              </a:spcBef>
              <a:spcAft>
                <a:spcPts val="0"/>
              </a:spcAft>
              <a:buSzPts val="2800"/>
              <a:buNone/>
              <a:defRPr/>
            </a:lvl6pPr>
            <a:lvl7pPr lvl="6" rtl="0" algn="l">
              <a:lnSpc>
                <a:spcPct val="130000"/>
              </a:lnSpc>
              <a:spcBef>
                <a:spcPts val="0"/>
              </a:spcBef>
              <a:spcAft>
                <a:spcPts val="0"/>
              </a:spcAft>
              <a:buSzPts val="2800"/>
              <a:buNone/>
              <a:defRPr/>
            </a:lvl7pPr>
            <a:lvl8pPr lvl="7" rtl="0" algn="l">
              <a:lnSpc>
                <a:spcPct val="130000"/>
              </a:lnSpc>
              <a:spcBef>
                <a:spcPts val="0"/>
              </a:spcBef>
              <a:spcAft>
                <a:spcPts val="0"/>
              </a:spcAft>
              <a:buSzPts val="2800"/>
              <a:buNone/>
              <a:defRPr/>
            </a:lvl8pPr>
            <a:lvl9pPr lvl="8" rtl="0" algn="l">
              <a:lnSpc>
                <a:spcPct val="130000"/>
              </a:lnSpc>
              <a:spcBef>
                <a:spcPts val="0"/>
              </a:spcBef>
              <a:spcAft>
                <a:spcPts val="0"/>
              </a:spcAft>
              <a:buSzPts val="2800"/>
              <a:buNone/>
              <a:defRPr/>
            </a:lvl9pPr>
          </a:lstStyle>
          <a:p/>
        </p:txBody>
      </p:sp>
      <p:sp>
        <p:nvSpPr>
          <p:cNvPr id="89" name="Google Shape;89;p20"/>
          <p:cNvSpPr txBox="1"/>
          <p:nvPr>
            <p:ph idx="4" type="body"/>
          </p:nvPr>
        </p:nvSpPr>
        <p:spPr>
          <a:xfrm>
            <a:off x="655860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gn="l">
              <a:lnSpc>
                <a:spcPct val="115000"/>
              </a:lnSpc>
              <a:spcBef>
                <a:spcPts val="0"/>
              </a:spcBef>
              <a:spcAft>
                <a:spcPts val="0"/>
              </a:spcAft>
              <a:buSzPts val="2800"/>
              <a:buChar char="●"/>
              <a:defRPr sz="2800"/>
            </a:lvl1pPr>
            <a:lvl2pPr indent="-406400" lvl="1" marL="914400" rtl="0" algn="l">
              <a:lnSpc>
                <a:spcPct val="115000"/>
              </a:lnSpc>
              <a:spcBef>
                <a:spcPts val="1200"/>
              </a:spcBef>
              <a:spcAft>
                <a:spcPts val="0"/>
              </a:spcAft>
              <a:buSzPts val="2800"/>
              <a:buChar char="–"/>
              <a:defRPr sz="2800"/>
            </a:lvl2pPr>
            <a:lvl3pPr indent="-406400" lvl="2" marL="1371600" rtl="0" algn="l">
              <a:lnSpc>
                <a:spcPct val="115000"/>
              </a:lnSpc>
              <a:spcBef>
                <a:spcPts val="1200"/>
              </a:spcBef>
              <a:spcAft>
                <a:spcPts val="0"/>
              </a:spcAft>
              <a:buSzPts val="2800"/>
              <a:buChar char="–"/>
              <a:defRPr/>
            </a:lvl3pPr>
            <a:lvl4pPr indent="-406400" lvl="3" marL="1828800" rtl="0" algn="l">
              <a:lnSpc>
                <a:spcPct val="115000"/>
              </a:lnSpc>
              <a:spcBef>
                <a:spcPts val="1200"/>
              </a:spcBef>
              <a:spcAft>
                <a:spcPts val="0"/>
              </a:spcAft>
              <a:buSzPts val="2800"/>
              <a:buChar char="–"/>
              <a:defRPr/>
            </a:lvl4pPr>
            <a:lvl5pPr indent="-406400" lvl="4" marL="2286000" rtl="0" algn="l">
              <a:lnSpc>
                <a:spcPct val="115000"/>
              </a:lnSpc>
              <a:spcBef>
                <a:spcPts val="1200"/>
              </a:spcBef>
              <a:spcAft>
                <a:spcPts val="0"/>
              </a:spcAft>
              <a:buSzPts val="2800"/>
              <a:buChar char="–"/>
              <a:defRPr/>
            </a:lvl5pPr>
            <a:lvl6pPr indent="-406400" lvl="5" marL="2743200" rtl="0" algn="l">
              <a:lnSpc>
                <a:spcPct val="115000"/>
              </a:lnSpc>
              <a:spcBef>
                <a:spcPts val="1200"/>
              </a:spcBef>
              <a:spcAft>
                <a:spcPts val="0"/>
              </a:spcAft>
              <a:buSzPts val="2800"/>
              <a:buChar char="–"/>
              <a:defRPr/>
            </a:lvl6pPr>
            <a:lvl7pPr indent="-406400" lvl="6" marL="3200400" rtl="0" algn="l">
              <a:lnSpc>
                <a:spcPct val="115000"/>
              </a:lnSpc>
              <a:spcBef>
                <a:spcPts val="1200"/>
              </a:spcBef>
              <a:spcAft>
                <a:spcPts val="0"/>
              </a:spcAft>
              <a:buSzPts val="2800"/>
              <a:buChar char="–"/>
              <a:defRPr/>
            </a:lvl7pPr>
            <a:lvl8pPr indent="-406400" lvl="7" marL="3657600" rtl="0" algn="l">
              <a:lnSpc>
                <a:spcPct val="115000"/>
              </a:lnSpc>
              <a:spcBef>
                <a:spcPts val="1200"/>
              </a:spcBef>
              <a:spcAft>
                <a:spcPts val="0"/>
              </a:spcAft>
              <a:buSzPts val="2800"/>
              <a:buChar char="–"/>
              <a:defRPr/>
            </a:lvl8pPr>
            <a:lvl9pPr indent="-406400" lvl="8" marL="4114800" rtl="0" algn="l">
              <a:lnSpc>
                <a:spcPct val="115000"/>
              </a:lnSpc>
              <a:spcBef>
                <a:spcPts val="1200"/>
              </a:spcBef>
              <a:spcAft>
                <a:spcPts val="1200"/>
              </a:spcAft>
              <a:buSzPts val="2800"/>
              <a:buChar char="–"/>
              <a:defRPr/>
            </a:lvl9pPr>
          </a:lstStyle>
          <a:p/>
        </p:txBody>
      </p:sp>
      <p:sp>
        <p:nvSpPr>
          <p:cNvPr id="90" name="Google Shape;90;p20"/>
          <p:cNvSpPr txBox="1"/>
          <p:nvPr>
            <p:ph idx="5" type="subTitle"/>
          </p:nvPr>
        </p:nvSpPr>
        <p:spPr>
          <a:xfrm>
            <a:off x="121992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b="1">
                <a:solidFill>
                  <a:schemeClr val="lt1"/>
                </a:solidFill>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800"/>
              <a:buNone/>
              <a:defRPr/>
            </a:lvl5pPr>
            <a:lvl6pPr lvl="5" rtl="0" algn="l">
              <a:lnSpc>
                <a:spcPct val="130000"/>
              </a:lnSpc>
              <a:spcBef>
                <a:spcPts val="0"/>
              </a:spcBef>
              <a:spcAft>
                <a:spcPts val="0"/>
              </a:spcAft>
              <a:buSzPts val="2800"/>
              <a:buNone/>
              <a:defRPr/>
            </a:lvl6pPr>
            <a:lvl7pPr lvl="6" rtl="0" algn="l">
              <a:lnSpc>
                <a:spcPct val="130000"/>
              </a:lnSpc>
              <a:spcBef>
                <a:spcPts val="0"/>
              </a:spcBef>
              <a:spcAft>
                <a:spcPts val="0"/>
              </a:spcAft>
              <a:buSzPts val="2800"/>
              <a:buNone/>
              <a:defRPr/>
            </a:lvl7pPr>
            <a:lvl8pPr lvl="7" rtl="0" algn="l">
              <a:lnSpc>
                <a:spcPct val="130000"/>
              </a:lnSpc>
              <a:spcBef>
                <a:spcPts val="0"/>
              </a:spcBef>
              <a:spcAft>
                <a:spcPts val="0"/>
              </a:spcAft>
              <a:buSzPts val="2800"/>
              <a:buNone/>
              <a:defRPr/>
            </a:lvl8pPr>
            <a:lvl9pPr lvl="8" rtl="0" algn="l">
              <a:lnSpc>
                <a:spcPct val="130000"/>
              </a:lnSpc>
              <a:spcBef>
                <a:spcPts val="0"/>
              </a:spcBef>
              <a:spcAft>
                <a:spcPts val="0"/>
              </a:spcAft>
              <a:buSzPts val="2800"/>
              <a:buNone/>
              <a:defRPr/>
            </a:lvl9pPr>
          </a:lstStyle>
          <a:p/>
        </p:txBody>
      </p:sp>
      <p:sp>
        <p:nvSpPr>
          <p:cNvPr id="91" name="Google Shape;91;p20"/>
          <p:cNvSpPr txBox="1"/>
          <p:nvPr>
            <p:ph idx="6" type="body"/>
          </p:nvPr>
        </p:nvSpPr>
        <p:spPr>
          <a:xfrm>
            <a:off x="121992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gn="l">
              <a:lnSpc>
                <a:spcPct val="115000"/>
              </a:lnSpc>
              <a:spcBef>
                <a:spcPts val="0"/>
              </a:spcBef>
              <a:spcAft>
                <a:spcPts val="0"/>
              </a:spcAft>
              <a:buSzPts val="2800"/>
              <a:buChar char="●"/>
              <a:defRPr sz="2800"/>
            </a:lvl1pPr>
            <a:lvl2pPr indent="-406400" lvl="1" marL="914400" rtl="0" algn="l">
              <a:lnSpc>
                <a:spcPct val="115000"/>
              </a:lnSpc>
              <a:spcBef>
                <a:spcPts val="1200"/>
              </a:spcBef>
              <a:spcAft>
                <a:spcPts val="0"/>
              </a:spcAft>
              <a:buSzPts val="2800"/>
              <a:buChar char="–"/>
              <a:defRPr sz="2800"/>
            </a:lvl2pPr>
            <a:lvl3pPr indent="-406400" lvl="2" marL="1371600" rtl="0" algn="l">
              <a:lnSpc>
                <a:spcPct val="115000"/>
              </a:lnSpc>
              <a:spcBef>
                <a:spcPts val="1200"/>
              </a:spcBef>
              <a:spcAft>
                <a:spcPts val="0"/>
              </a:spcAft>
              <a:buSzPts val="2800"/>
              <a:buChar char="–"/>
              <a:defRPr/>
            </a:lvl3pPr>
            <a:lvl4pPr indent="-406400" lvl="3" marL="1828800" rtl="0" algn="l">
              <a:lnSpc>
                <a:spcPct val="115000"/>
              </a:lnSpc>
              <a:spcBef>
                <a:spcPts val="1200"/>
              </a:spcBef>
              <a:spcAft>
                <a:spcPts val="0"/>
              </a:spcAft>
              <a:buSzPts val="2800"/>
              <a:buChar char="–"/>
              <a:defRPr/>
            </a:lvl4pPr>
            <a:lvl5pPr indent="-406400" lvl="4" marL="2286000" rtl="0" algn="l">
              <a:lnSpc>
                <a:spcPct val="115000"/>
              </a:lnSpc>
              <a:spcBef>
                <a:spcPts val="1200"/>
              </a:spcBef>
              <a:spcAft>
                <a:spcPts val="0"/>
              </a:spcAft>
              <a:buSzPts val="2800"/>
              <a:buChar char="–"/>
              <a:defRPr/>
            </a:lvl5pPr>
            <a:lvl6pPr indent="-406400" lvl="5" marL="2743200" rtl="0" algn="l">
              <a:lnSpc>
                <a:spcPct val="115000"/>
              </a:lnSpc>
              <a:spcBef>
                <a:spcPts val="1200"/>
              </a:spcBef>
              <a:spcAft>
                <a:spcPts val="0"/>
              </a:spcAft>
              <a:buSzPts val="2800"/>
              <a:buChar char="–"/>
              <a:defRPr/>
            </a:lvl6pPr>
            <a:lvl7pPr indent="-406400" lvl="6" marL="3200400" rtl="0" algn="l">
              <a:lnSpc>
                <a:spcPct val="115000"/>
              </a:lnSpc>
              <a:spcBef>
                <a:spcPts val="1200"/>
              </a:spcBef>
              <a:spcAft>
                <a:spcPts val="0"/>
              </a:spcAft>
              <a:buSzPts val="2800"/>
              <a:buChar char="–"/>
              <a:defRPr/>
            </a:lvl7pPr>
            <a:lvl8pPr indent="-406400" lvl="7" marL="3657600" rtl="0" algn="l">
              <a:lnSpc>
                <a:spcPct val="115000"/>
              </a:lnSpc>
              <a:spcBef>
                <a:spcPts val="1200"/>
              </a:spcBef>
              <a:spcAft>
                <a:spcPts val="0"/>
              </a:spcAft>
              <a:buSzPts val="2800"/>
              <a:buChar char="–"/>
              <a:defRPr/>
            </a:lvl8pPr>
            <a:lvl9pPr indent="-406400" lvl="8" marL="4114800" rtl="0" algn="l">
              <a:lnSpc>
                <a:spcPct val="115000"/>
              </a:lnSpc>
              <a:spcBef>
                <a:spcPts val="1200"/>
              </a:spcBef>
              <a:spcAft>
                <a:spcPts val="1200"/>
              </a:spcAft>
              <a:buSzPts val="2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2" name="Shape 92"/>
        <p:cNvGrpSpPr/>
        <p:nvPr/>
      </p:nvGrpSpPr>
      <p:grpSpPr>
        <a:xfrm>
          <a:off x="0" y="0"/>
          <a:ext cx="0" cy="0"/>
          <a:chOff x="0" y="0"/>
          <a:chExt cx="0" cy="0"/>
        </a:xfrm>
      </p:grpSpPr>
      <p:sp>
        <p:nvSpPr>
          <p:cNvPr id="93" name="Google Shape;93;p21"/>
          <p:cNvSpPr txBox="1"/>
          <p:nvPr>
            <p:ph type="title"/>
          </p:nvPr>
        </p:nvSpPr>
        <p:spPr>
          <a:xfrm>
            <a:off x="917950" y="890050"/>
            <a:ext cx="79020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94" name="Google Shape;94;p21"/>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406400" lvl="4" marL="2286000" rtl="0" algn="l">
              <a:lnSpc>
                <a:spcPct val="130000"/>
              </a:lnSpc>
              <a:spcBef>
                <a:spcPts val="1600"/>
              </a:spcBef>
              <a:spcAft>
                <a:spcPts val="0"/>
              </a:spcAft>
              <a:buSzPts val="2800"/>
              <a:buChar char="–"/>
              <a:defRPr/>
            </a:lvl5pPr>
            <a:lvl6pPr indent="-406400" lvl="5" marL="2743200" rtl="0" algn="l">
              <a:lnSpc>
                <a:spcPct val="130000"/>
              </a:lnSpc>
              <a:spcBef>
                <a:spcPts val="1200"/>
              </a:spcBef>
              <a:spcAft>
                <a:spcPts val="0"/>
              </a:spcAft>
              <a:buSzPts val="2800"/>
              <a:buChar char="–"/>
              <a:defRPr/>
            </a:lvl6pPr>
            <a:lvl7pPr indent="-406400" lvl="6" marL="3200400" rtl="0" algn="l">
              <a:lnSpc>
                <a:spcPct val="130000"/>
              </a:lnSpc>
              <a:spcBef>
                <a:spcPts val="1200"/>
              </a:spcBef>
              <a:spcAft>
                <a:spcPts val="0"/>
              </a:spcAft>
              <a:buSzPts val="2800"/>
              <a:buChar char="–"/>
              <a:defRPr/>
            </a:lvl7pPr>
            <a:lvl8pPr indent="-406400" lvl="7" marL="3657600" rtl="0" algn="l">
              <a:lnSpc>
                <a:spcPct val="130000"/>
              </a:lnSpc>
              <a:spcBef>
                <a:spcPts val="800"/>
              </a:spcBef>
              <a:spcAft>
                <a:spcPts val="0"/>
              </a:spcAft>
              <a:buSzPts val="2800"/>
              <a:buChar char="–"/>
              <a:defRPr/>
            </a:lvl8pPr>
            <a:lvl9pPr indent="-406400" lvl="8" marL="4114800" rtl="0" algn="l">
              <a:lnSpc>
                <a:spcPct val="130000"/>
              </a:lnSpc>
              <a:spcBef>
                <a:spcPts val="800"/>
              </a:spcBef>
              <a:spcAft>
                <a:spcPts val="400"/>
              </a:spcAft>
              <a:buSzPts val="2800"/>
              <a:buChar char="–"/>
              <a:defRPr/>
            </a:lvl9pPr>
          </a:lstStyle>
          <a:p/>
        </p:txBody>
      </p:sp>
      <p:sp>
        <p:nvSpPr>
          <p:cNvPr id="95" name="Google Shape;95;p21"/>
          <p:cNvSpPr txBox="1"/>
          <p:nvPr>
            <p:ph idx="2" type="body"/>
          </p:nvPr>
        </p:nvSpPr>
        <p:spPr>
          <a:xfrm>
            <a:off x="9467950" y="2876300"/>
            <a:ext cx="7902000" cy="59622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406400" lvl="4" marL="2286000" rtl="0" algn="l">
              <a:lnSpc>
                <a:spcPct val="130000"/>
              </a:lnSpc>
              <a:spcBef>
                <a:spcPts val="1600"/>
              </a:spcBef>
              <a:spcAft>
                <a:spcPts val="0"/>
              </a:spcAft>
              <a:buSzPts val="2800"/>
              <a:buChar char="–"/>
              <a:defRPr/>
            </a:lvl5pPr>
            <a:lvl6pPr indent="-406400" lvl="5" marL="2743200" rtl="0" algn="l">
              <a:lnSpc>
                <a:spcPct val="130000"/>
              </a:lnSpc>
              <a:spcBef>
                <a:spcPts val="1200"/>
              </a:spcBef>
              <a:spcAft>
                <a:spcPts val="0"/>
              </a:spcAft>
              <a:buSzPts val="2800"/>
              <a:buChar char="–"/>
              <a:defRPr/>
            </a:lvl6pPr>
            <a:lvl7pPr indent="-406400" lvl="6" marL="3200400" rtl="0" algn="l">
              <a:lnSpc>
                <a:spcPct val="130000"/>
              </a:lnSpc>
              <a:spcBef>
                <a:spcPts val="1200"/>
              </a:spcBef>
              <a:spcAft>
                <a:spcPts val="0"/>
              </a:spcAft>
              <a:buSzPts val="2800"/>
              <a:buChar char="–"/>
              <a:defRPr/>
            </a:lvl7pPr>
            <a:lvl8pPr indent="-406400" lvl="7" marL="3657600" rtl="0" algn="l">
              <a:lnSpc>
                <a:spcPct val="130000"/>
              </a:lnSpc>
              <a:spcBef>
                <a:spcPts val="800"/>
              </a:spcBef>
              <a:spcAft>
                <a:spcPts val="0"/>
              </a:spcAft>
              <a:buSzPts val="2800"/>
              <a:buChar char="–"/>
              <a:defRPr/>
            </a:lvl8pPr>
            <a:lvl9pPr indent="-406400" lvl="8" marL="4114800" rtl="0" algn="l">
              <a:lnSpc>
                <a:spcPct val="130000"/>
              </a:lnSpc>
              <a:spcBef>
                <a:spcPts val="800"/>
              </a:spcBef>
              <a:spcAft>
                <a:spcPts val="400"/>
              </a:spcAft>
              <a:buSzPts val="2800"/>
              <a:buChar char="–"/>
              <a:defRPr/>
            </a:lvl9pPr>
          </a:lstStyle>
          <a:p/>
        </p:txBody>
      </p:sp>
      <p:sp>
        <p:nvSpPr>
          <p:cNvPr id="96" name="Google Shape;96;p2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97" name="Google Shape;97;p21"/>
          <p:cNvSpPr txBox="1"/>
          <p:nvPr>
            <p:ph idx="3" type="title"/>
          </p:nvPr>
        </p:nvSpPr>
        <p:spPr>
          <a:xfrm>
            <a:off x="9467950" y="890050"/>
            <a:ext cx="79020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623400" y="4301700"/>
            <a:ext cx="17041200" cy="1683600"/>
          </a:xfrm>
          <a:prstGeom prst="rect">
            <a:avLst/>
          </a:prstGeom>
        </p:spPr>
        <p:txBody>
          <a:bodyPr anchorCtr="0" anchor="ctr" bIns="182850" lIns="182850" spcFirstLastPara="1" rIns="182850" wrap="square" tIns="182850">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p:txBody>
      </p:sp>
      <p:sp>
        <p:nvSpPr>
          <p:cNvPr id="15" name="Google Shape;15;p3"/>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8" name="Shape 98"/>
        <p:cNvGrpSpPr/>
        <p:nvPr/>
      </p:nvGrpSpPr>
      <p:grpSpPr>
        <a:xfrm>
          <a:off x="0" y="0"/>
          <a:ext cx="0" cy="0"/>
          <a:chOff x="0" y="0"/>
          <a:chExt cx="0" cy="0"/>
        </a:xfrm>
      </p:grpSpPr>
      <p:sp>
        <p:nvSpPr>
          <p:cNvPr id="99" name="Google Shape;99;p22"/>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100" name="Google Shape;100;p22"/>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101" name="Shape 101"/>
        <p:cNvGrpSpPr/>
        <p:nvPr/>
      </p:nvGrpSpPr>
      <p:grpSpPr>
        <a:xfrm>
          <a:off x="0" y="0"/>
          <a:ext cx="0" cy="0"/>
          <a:chOff x="0" y="0"/>
          <a:chExt cx="0" cy="0"/>
        </a:xfrm>
      </p:grpSpPr>
      <p:sp>
        <p:nvSpPr>
          <p:cNvPr id="102" name="Google Shape;102;p23"/>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103" name="Google Shape;103;p23"/>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b="1">
                <a:solidFill>
                  <a:schemeClr val="lt1"/>
                </a:solidFill>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800"/>
              <a:buNone/>
              <a:defRPr/>
            </a:lvl5pPr>
            <a:lvl6pPr lvl="5" rtl="0" algn="l">
              <a:lnSpc>
                <a:spcPct val="130000"/>
              </a:lnSpc>
              <a:spcBef>
                <a:spcPts val="0"/>
              </a:spcBef>
              <a:spcAft>
                <a:spcPts val="0"/>
              </a:spcAft>
              <a:buSzPts val="2800"/>
              <a:buNone/>
              <a:defRPr/>
            </a:lvl6pPr>
            <a:lvl7pPr lvl="6" rtl="0" algn="l">
              <a:lnSpc>
                <a:spcPct val="130000"/>
              </a:lnSpc>
              <a:spcBef>
                <a:spcPts val="0"/>
              </a:spcBef>
              <a:spcAft>
                <a:spcPts val="0"/>
              </a:spcAft>
              <a:buSzPts val="2800"/>
              <a:buNone/>
              <a:defRPr/>
            </a:lvl7pPr>
            <a:lvl8pPr lvl="7" rtl="0" algn="l">
              <a:lnSpc>
                <a:spcPct val="130000"/>
              </a:lnSpc>
              <a:spcBef>
                <a:spcPts val="0"/>
              </a:spcBef>
              <a:spcAft>
                <a:spcPts val="0"/>
              </a:spcAft>
              <a:buSzPts val="2800"/>
              <a:buNone/>
              <a:defRPr/>
            </a:lvl8pPr>
            <a:lvl9pPr lvl="8" rtl="0" algn="l">
              <a:lnSpc>
                <a:spcPct val="130000"/>
              </a:lnSpc>
              <a:spcBef>
                <a:spcPts val="0"/>
              </a:spcBef>
              <a:spcAft>
                <a:spcPts val="0"/>
              </a:spcAft>
              <a:buSzPts val="2800"/>
              <a:buNone/>
              <a:defRPr/>
            </a:lvl9pPr>
          </a:lstStyle>
          <a:p/>
        </p:txBody>
      </p:sp>
      <p:sp>
        <p:nvSpPr>
          <p:cNvPr id="104" name="Google Shape;104;p23"/>
          <p:cNvSpPr txBox="1"/>
          <p:nvPr>
            <p:ph idx="2" type="subTitle"/>
          </p:nvPr>
        </p:nvSpPr>
        <p:spPr>
          <a:xfrm>
            <a:off x="11111450" y="5342400"/>
            <a:ext cx="6258600" cy="789000"/>
          </a:xfrm>
          <a:prstGeom prst="rect">
            <a:avLst/>
          </a:prstGeom>
          <a:solidFill>
            <a:schemeClr val="accent5"/>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b="1" sz="2800">
                <a:solidFill>
                  <a:schemeClr val="lt1"/>
                </a:solidFill>
              </a:defRPr>
            </a:lvl1pPr>
            <a:lvl2pPr lvl="1" rtl="0" algn="l">
              <a:lnSpc>
                <a:spcPct val="130000"/>
              </a:lnSpc>
              <a:spcBef>
                <a:spcPts val="0"/>
              </a:spcBef>
              <a:spcAft>
                <a:spcPts val="0"/>
              </a:spcAft>
              <a:buSzPts val="3200"/>
              <a:buNone/>
              <a:defRPr b="1"/>
            </a:lvl2pPr>
            <a:lvl3pPr lvl="2" rtl="0" algn="l">
              <a:lnSpc>
                <a:spcPct val="130000"/>
              </a:lnSpc>
              <a:spcBef>
                <a:spcPts val="0"/>
              </a:spcBef>
              <a:spcAft>
                <a:spcPts val="0"/>
              </a:spcAft>
              <a:buSzPts val="2800"/>
              <a:buNone/>
              <a:defRPr b="1"/>
            </a:lvl3pPr>
            <a:lvl4pPr lvl="3" rtl="0" algn="l">
              <a:lnSpc>
                <a:spcPct val="130000"/>
              </a:lnSpc>
              <a:spcBef>
                <a:spcPts val="0"/>
              </a:spcBef>
              <a:spcAft>
                <a:spcPts val="0"/>
              </a:spcAft>
              <a:buSzPts val="2800"/>
              <a:buNone/>
              <a:defRPr b="1"/>
            </a:lvl4pPr>
            <a:lvl5pPr lvl="4" rtl="0" algn="l">
              <a:lnSpc>
                <a:spcPct val="130000"/>
              </a:lnSpc>
              <a:spcBef>
                <a:spcPts val="0"/>
              </a:spcBef>
              <a:spcAft>
                <a:spcPts val="0"/>
              </a:spcAft>
              <a:buSzPts val="2800"/>
              <a:buNone/>
              <a:defRPr b="1"/>
            </a:lvl5pPr>
            <a:lvl6pPr lvl="5" rtl="0" algn="l">
              <a:lnSpc>
                <a:spcPct val="130000"/>
              </a:lnSpc>
              <a:spcBef>
                <a:spcPts val="0"/>
              </a:spcBef>
              <a:spcAft>
                <a:spcPts val="0"/>
              </a:spcAft>
              <a:buSzPts val="2800"/>
              <a:buNone/>
              <a:defRPr b="1"/>
            </a:lvl6pPr>
            <a:lvl7pPr lvl="6" rtl="0" algn="l">
              <a:lnSpc>
                <a:spcPct val="130000"/>
              </a:lnSpc>
              <a:spcBef>
                <a:spcPts val="0"/>
              </a:spcBef>
              <a:spcAft>
                <a:spcPts val="0"/>
              </a:spcAft>
              <a:buSzPts val="2800"/>
              <a:buNone/>
              <a:defRPr b="1"/>
            </a:lvl7pPr>
            <a:lvl8pPr lvl="7" rtl="0" algn="l">
              <a:lnSpc>
                <a:spcPct val="130000"/>
              </a:lnSpc>
              <a:spcBef>
                <a:spcPts val="0"/>
              </a:spcBef>
              <a:spcAft>
                <a:spcPts val="0"/>
              </a:spcAft>
              <a:buSzPts val="2800"/>
              <a:buNone/>
              <a:defRPr b="1"/>
            </a:lvl8pPr>
            <a:lvl9pPr lvl="8" rtl="0" algn="l">
              <a:lnSpc>
                <a:spcPct val="130000"/>
              </a:lnSpc>
              <a:spcBef>
                <a:spcPts val="0"/>
              </a:spcBef>
              <a:spcAft>
                <a:spcPts val="0"/>
              </a:spcAft>
              <a:buSzPts val="2800"/>
              <a:buNone/>
              <a:defRPr b="1"/>
            </a:lvl9pPr>
          </a:lstStyle>
          <a:p/>
        </p:txBody>
      </p:sp>
      <p:sp>
        <p:nvSpPr>
          <p:cNvPr id="105" name="Google Shape;105;p23"/>
          <p:cNvSpPr txBox="1"/>
          <p:nvPr>
            <p:ph idx="3" type="body"/>
          </p:nvPr>
        </p:nvSpPr>
        <p:spPr>
          <a:xfrm>
            <a:off x="917950" y="4140150"/>
            <a:ext cx="7902000" cy="10530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406400" lvl="4" marL="2286000" rtl="0" algn="l">
              <a:lnSpc>
                <a:spcPct val="130000"/>
              </a:lnSpc>
              <a:spcBef>
                <a:spcPts val="1600"/>
              </a:spcBef>
              <a:spcAft>
                <a:spcPts val="0"/>
              </a:spcAft>
              <a:buSzPts val="2800"/>
              <a:buChar char="–"/>
              <a:defRPr/>
            </a:lvl5pPr>
            <a:lvl6pPr indent="-406400" lvl="5" marL="2743200" rtl="0" algn="l">
              <a:lnSpc>
                <a:spcPct val="130000"/>
              </a:lnSpc>
              <a:spcBef>
                <a:spcPts val="1200"/>
              </a:spcBef>
              <a:spcAft>
                <a:spcPts val="0"/>
              </a:spcAft>
              <a:buSzPts val="2800"/>
              <a:buChar char="–"/>
              <a:defRPr/>
            </a:lvl6pPr>
            <a:lvl7pPr indent="-406400" lvl="6" marL="3200400" rtl="0" algn="l">
              <a:lnSpc>
                <a:spcPct val="130000"/>
              </a:lnSpc>
              <a:spcBef>
                <a:spcPts val="1200"/>
              </a:spcBef>
              <a:spcAft>
                <a:spcPts val="0"/>
              </a:spcAft>
              <a:buSzPts val="2800"/>
              <a:buChar char="–"/>
              <a:defRPr/>
            </a:lvl7pPr>
            <a:lvl8pPr indent="-406400" lvl="7" marL="3657600" rtl="0" algn="l">
              <a:lnSpc>
                <a:spcPct val="130000"/>
              </a:lnSpc>
              <a:spcBef>
                <a:spcPts val="800"/>
              </a:spcBef>
              <a:spcAft>
                <a:spcPts val="0"/>
              </a:spcAft>
              <a:buSzPts val="2800"/>
              <a:buChar char="–"/>
              <a:defRPr/>
            </a:lvl8pPr>
            <a:lvl9pPr indent="-406400" lvl="8" marL="4114800" rtl="0" algn="l">
              <a:lnSpc>
                <a:spcPct val="130000"/>
              </a:lnSpc>
              <a:spcBef>
                <a:spcPts val="800"/>
              </a:spcBef>
              <a:spcAft>
                <a:spcPts val="400"/>
              </a:spcAft>
              <a:buSzPts val="2800"/>
              <a:buChar char="–"/>
              <a:defRPr/>
            </a:lvl9pPr>
          </a:lstStyle>
          <a:p/>
        </p:txBody>
      </p:sp>
      <p:sp>
        <p:nvSpPr>
          <p:cNvPr id="106" name="Google Shape;106;p23"/>
          <p:cNvSpPr txBox="1"/>
          <p:nvPr>
            <p:ph idx="4" type="subTitle"/>
          </p:nvPr>
        </p:nvSpPr>
        <p:spPr>
          <a:xfrm>
            <a:off x="917950" y="53424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b="1">
                <a:solidFill>
                  <a:schemeClr val="lt1"/>
                </a:solidFill>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800"/>
              <a:buNone/>
              <a:defRPr/>
            </a:lvl5pPr>
            <a:lvl6pPr lvl="5" rtl="0" algn="l">
              <a:lnSpc>
                <a:spcPct val="130000"/>
              </a:lnSpc>
              <a:spcBef>
                <a:spcPts val="0"/>
              </a:spcBef>
              <a:spcAft>
                <a:spcPts val="0"/>
              </a:spcAft>
              <a:buSzPts val="2800"/>
              <a:buNone/>
              <a:defRPr/>
            </a:lvl6pPr>
            <a:lvl7pPr lvl="6" rtl="0" algn="l">
              <a:lnSpc>
                <a:spcPct val="130000"/>
              </a:lnSpc>
              <a:spcBef>
                <a:spcPts val="0"/>
              </a:spcBef>
              <a:spcAft>
                <a:spcPts val="0"/>
              </a:spcAft>
              <a:buSzPts val="2800"/>
              <a:buNone/>
              <a:defRPr/>
            </a:lvl7pPr>
            <a:lvl8pPr lvl="7" rtl="0" algn="l">
              <a:lnSpc>
                <a:spcPct val="130000"/>
              </a:lnSpc>
              <a:spcBef>
                <a:spcPts val="0"/>
              </a:spcBef>
              <a:spcAft>
                <a:spcPts val="0"/>
              </a:spcAft>
              <a:buSzPts val="2800"/>
              <a:buNone/>
              <a:defRPr/>
            </a:lvl8pPr>
            <a:lvl9pPr lvl="8" rtl="0" algn="l">
              <a:lnSpc>
                <a:spcPct val="130000"/>
              </a:lnSpc>
              <a:spcBef>
                <a:spcPts val="0"/>
              </a:spcBef>
              <a:spcAft>
                <a:spcPts val="0"/>
              </a:spcAft>
              <a:buSzPts val="2800"/>
              <a:buNone/>
              <a:defRPr/>
            </a:lvl9pPr>
          </a:lstStyle>
          <a:p/>
        </p:txBody>
      </p:sp>
      <p:sp>
        <p:nvSpPr>
          <p:cNvPr id="107" name="Google Shape;107;p23"/>
          <p:cNvSpPr txBox="1"/>
          <p:nvPr>
            <p:ph idx="5" type="body"/>
          </p:nvPr>
        </p:nvSpPr>
        <p:spPr>
          <a:xfrm>
            <a:off x="917950" y="6606250"/>
            <a:ext cx="7902000" cy="10530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406400" lvl="4" marL="2286000" rtl="0" algn="l">
              <a:lnSpc>
                <a:spcPct val="130000"/>
              </a:lnSpc>
              <a:spcBef>
                <a:spcPts val="1600"/>
              </a:spcBef>
              <a:spcAft>
                <a:spcPts val="0"/>
              </a:spcAft>
              <a:buSzPts val="2800"/>
              <a:buChar char="–"/>
              <a:defRPr/>
            </a:lvl5pPr>
            <a:lvl6pPr indent="-406400" lvl="5" marL="2743200" rtl="0" algn="l">
              <a:lnSpc>
                <a:spcPct val="130000"/>
              </a:lnSpc>
              <a:spcBef>
                <a:spcPts val="1200"/>
              </a:spcBef>
              <a:spcAft>
                <a:spcPts val="0"/>
              </a:spcAft>
              <a:buSzPts val="2800"/>
              <a:buChar char="–"/>
              <a:defRPr/>
            </a:lvl6pPr>
            <a:lvl7pPr indent="-406400" lvl="6" marL="3200400" rtl="0" algn="l">
              <a:lnSpc>
                <a:spcPct val="130000"/>
              </a:lnSpc>
              <a:spcBef>
                <a:spcPts val="1200"/>
              </a:spcBef>
              <a:spcAft>
                <a:spcPts val="0"/>
              </a:spcAft>
              <a:buSzPts val="2800"/>
              <a:buChar char="–"/>
              <a:defRPr/>
            </a:lvl7pPr>
            <a:lvl8pPr indent="-406400" lvl="7" marL="3657600" rtl="0" algn="l">
              <a:lnSpc>
                <a:spcPct val="130000"/>
              </a:lnSpc>
              <a:spcBef>
                <a:spcPts val="800"/>
              </a:spcBef>
              <a:spcAft>
                <a:spcPts val="0"/>
              </a:spcAft>
              <a:buSzPts val="2800"/>
              <a:buChar char="–"/>
              <a:defRPr/>
            </a:lvl8pPr>
            <a:lvl9pPr indent="-406400" lvl="8" marL="4114800" rtl="0" algn="l">
              <a:lnSpc>
                <a:spcPct val="130000"/>
              </a:lnSpc>
              <a:spcBef>
                <a:spcPts val="800"/>
              </a:spcBef>
              <a:spcAft>
                <a:spcPts val="400"/>
              </a:spcAft>
              <a:buSzPts val="2800"/>
              <a:buChar char="–"/>
              <a:defRPr/>
            </a:lvl9pPr>
          </a:lstStyle>
          <a:p/>
        </p:txBody>
      </p:sp>
      <p:sp>
        <p:nvSpPr>
          <p:cNvPr id="108" name="Google Shape;108;p23"/>
          <p:cNvSpPr txBox="1"/>
          <p:nvPr>
            <p:ph idx="6" type="subTitle"/>
          </p:nvPr>
        </p:nvSpPr>
        <p:spPr>
          <a:xfrm>
            <a:off x="11111450" y="6355450"/>
            <a:ext cx="6258600" cy="789000"/>
          </a:xfrm>
          <a:prstGeom prst="rect">
            <a:avLst/>
          </a:prstGeom>
          <a:solidFill>
            <a:schemeClr val="accent6"/>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b="1" sz="2800">
                <a:solidFill>
                  <a:schemeClr val="lt1"/>
                </a:solidFill>
              </a:defRPr>
            </a:lvl1pPr>
            <a:lvl2pPr lvl="1" rtl="0" algn="l">
              <a:lnSpc>
                <a:spcPct val="130000"/>
              </a:lnSpc>
              <a:spcBef>
                <a:spcPts val="0"/>
              </a:spcBef>
              <a:spcAft>
                <a:spcPts val="0"/>
              </a:spcAft>
              <a:buSzPts val="3200"/>
              <a:buNone/>
              <a:defRPr b="1"/>
            </a:lvl2pPr>
            <a:lvl3pPr lvl="2" rtl="0" algn="l">
              <a:lnSpc>
                <a:spcPct val="130000"/>
              </a:lnSpc>
              <a:spcBef>
                <a:spcPts val="0"/>
              </a:spcBef>
              <a:spcAft>
                <a:spcPts val="0"/>
              </a:spcAft>
              <a:buSzPts val="2800"/>
              <a:buNone/>
              <a:defRPr b="1"/>
            </a:lvl3pPr>
            <a:lvl4pPr lvl="3" rtl="0" algn="l">
              <a:lnSpc>
                <a:spcPct val="130000"/>
              </a:lnSpc>
              <a:spcBef>
                <a:spcPts val="0"/>
              </a:spcBef>
              <a:spcAft>
                <a:spcPts val="0"/>
              </a:spcAft>
              <a:buSzPts val="2800"/>
              <a:buNone/>
              <a:defRPr b="1"/>
            </a:lvl4pPr>
            <a:lvl5pPr lvl="4" rtl="0" algn="l">
              <a:lnSpc>
                <a:spcPct val="130000"/>
              </a:lnSpc>
              <a:spcBef>
                <a:spcPts val="0"/>
              </a:spcBef>
              <a:spcAft>
                <a:spcPts val="0"/>
              </a:spcAft>
              <a:buSzPts val="2800"/>
              <a:buNone/>
              <a:defRPr b="1"/>
            </a:lvl5pPr>
            <a:lvl6pPr lvl="5" rtl="0" algn="l">
              <a:lnSpc>
                <a:spcPct val="130000"/>
              </a:lnSpc>
              <a:spcBef>
                <a:spcPts val="0"/>
              </a:spcBef>
              <a:spcAft>
                <a:spcPts val="0"/>
              </a:spcAft>
              <a:buSzPts val="2800"/>
              <a:buNone/>
              <a:defRPr b="1"/>
            </a:lvl6pPr>
            <a:lvl7pPr lvl="6" rtl="0" algn="l">
              <a:lnSpc>
                <a:spcPct val="130000"/>
              </a:lnSpc>
              <a:spcBef>
                <a:spcPts val="0"/>
              </a:spcBef>
              <a:spcAft>
                <a:spcPts val="0"/>
              </a:spcAft>
              <a:buSzPts val="2800"/>
              <a:buNone/>
              <a:defRPr b="1"/>
            </a:lvl7pPr>
            <a:lvl8pPr lvl="7" rtl="0" algn="l">
              <a:lnSpc>
                <a:spcPct val="130000"/>
              </a:lnSpc>
              <a:spcBef>
                <a:spcPts val="0"/>
              </a:spcBef>
              <a:spcAft>
                <a:spcPts val="0"/>
              </a:spcAft>
              <a:buSzPts val="2800"/>
              <a:buNone/>
              <a:defRPr b="1"/>
            </a:lvl8pPr>
            <a:lvl9pPr lvl="8" rtl="0" algn="l">
              <a:lnSpc>
                <a:spcPct val="130000"/>
              </a:lnSpc>
              <a:spcBef>
                <a:spcPts val="0"/>
              </a:spcBef>
              <a:spcAft>
                <a:spcPts val="0"/>
              </a:spcAft>
              <a:buSzPts val="2800"/>
              <a:buNone/>
              <a:defRPr b="1"/>
            </a:lvl9pPr>
          </a:lstStyle>
          <a:p/>
        </p:txBody>
      </p:sp>
      <p:sp>
        <p:nvSpPr>
          <p:cNvPr id="109" name="Google Shape;109;p23"/>
          <p:cNvSpPr txBox="1"/>
          <p:nvPr>
            <p:ph idx="7" type="subTitle"/>
          </p:nvPr>
        </p:nvSpPr>
        <p:spPr>
          <a:xfrm>
            <a:off x="11111450" y="7368500"/>
            <a:ext cx="6258600" cy="789000"/>
          </a:xfrm>
          <a:prstGeom prst="rect">
            <a:avLst/>
          </a:prstGeom>
          <a:solidFill>
            <a:schemeClr val="accent4"/>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b="1" sz="2800">
                <a:solidFill>
                  <a:schemeClr val="lt1"/>
                </a:solidFill>
              </a:defRPr>
            </a:lvl1pPr>
            <a:lvl2pPr lvl="1" rtl="0" algn="l">
              <a:lnSpc>
                <a:spcPct val="130000"/>
              </a:lnSpc>
              <a:spcBef>
                <a:spcPts val="0"/>
              </a:spcBef>
              <a:spcAft>
                <a:spcPts val="0"/>
              </a:spcAft>
              <a:buSzPts val="3200"/>
              <a:buNone/>
              <a:defRPr b="1"/>
            </a:lvl2pPr>
            <a:lvl3pPr lvl="2" rtl="0" algn="l">
              <a:lnSpc>
                <a:spcPct val="130000"/>
              </a:lnSpc>
              <a:spcBef>
                <a:spcPts val="0"/>
              </a:spcBef>
              <a:spcAft>
                <a:spcPts val="0"/>
              </a:spcAft>
              <a:buSzPts val="2800"/>
              <a:buNone/>
              <a:defRPr b="1"/>
            </a:lvl3pPr>
            <a:lvl4pPr lvl="3" rtl="0" algn="l">
              <a:lnSpc>
                <a:spcPct val="130000"/>
              </a:lnSpc>
              <a:spcBef>
                <a:spcPts val="0"/>
              </a:spcBef>
              <a:spcAft>
                <a:spcPts val="0"/>
              </a:spcAft>
              <a:buSzPts val="2800"/>
              <a:buNone/>
              <a:defRPr b="1"/>
            </a:lvl4pPr>
            <a:lvl5pPr lvl="4" rtl="0" algn="l">
              <a:lnSpc>
                <a:spcPct val="130000"/>
              </a:lnSpc>
              <a:spcBef>
                <a:spcPts val="0"/>
              </a:spcBef>
              <a:spcAft>
                <a:spcPts val="0"/>
              </a:spcAft>
              <a:buSzPts val="2800"/>
              <a:buNone/>
              <a:defRPr b="1"/>
            </a:lvl5pPr>
            <a:lvl6pPr lvl="5" rtl="0" algn="l">
              <a:lnSpc>
                <a:spcPct val="130000"/>
              </a:lnSpc>
              <a:spcBef>
                <a:spcPts val="0"/>
              </a:spcBef>
              <a:spcAft>
                <a:spcPts val="0"/>
              </a:spcAft>
              <a:buSzPts val="2800"/>
              <a:buNone/>
              <a:defRPr b="1"/>
            </a:lvl6pPr>
            <a:lvl7pPr lvl="6" rtl="0" algn="l">
              <a:lnSpc>
                <a:spcPct val="130000"/>
              </a:lnSpc>
              <a:spcBef>
                <a:spcPts val="0"/>
              </a:spcBef>
              <a:spcAft>
                <a:spcPts val="0"/>
              </a:spcAft>
              <a:buSzPts val="2800"/>
              <a:buNone/>
              <a:defRPr b="1"/>
            </a:lvl7pPr>
            <a:lvl8pPr lvl="7" rtl="0" algn="l">
              <a:lnSpc>
                <a:spcPct val="130000"/>
              </a:lnSpc>
              <a:spcBef>
                <a:spcPts val="0"/>
              </a:spcBef>
              <a:spcAft>
                <a:spcPts val="0"/>
              </a:spcAft>
              <a:buSzPts val="2800"/>
              <a:buNone/>
              <a:defRPr b="1"/>
            </a:lvl8pPr>
            <a:lvl9pPr lvl="8" rtl="0" algn="l">
              <a:lnSpc>
                <a:spcPct val="130000"/>
              </a:lnSpc>
              <a:spcBef>
                <a:spcPts val="0"/>
              </a:spcBef>
              <a:spcAft>
                <a:spcPts val="0"/>
              </a:spcAft>
              <a:buSzPts val="2800"/>
              <a:buNone/>
              <a:defRPr b="1"/>
            </a:lvl9pPr>
          </a:lstStyle>
          <a:p/>
        </p:txBody>
      </p:sp>
      <p:sp>
        <p:nvSpPr>
          <p:cNvPr id="110" name="Google Shape;110;p2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11" name="Shape 111"/>
        <p:cNvGrpSpPr/>
        <p:nvPr/>
      </p:nvGrpSpPr>
      <p:grpSpPr>
        <a:xfrm>
          <a:off x="0" y="0"/>
          <a:ext cx="0" cy="0"/>
          <a:chOff x="0" y="0"/>
          <a:chExt cx="0" cy="0"/>
        </a:xfrm>
      </p:grpSpPr>
      <p:sp>
        <p:nvSpPr>
          <p:cNvPr id="112" name="Google Shape;112;p24"/>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rgbClr val="4B3241"/>
              </a:buClr>
              <a:buSzPts val="4400"/>
              <a:buNone/>
              <a:defRPr>
                <a:solidFill>
                  <a:srgbClr val="4B3241"/>
                </a:solidFill>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113" name="Google Shape;113;p24"/>
          <p:cNvSpPr txBox="1"/>
          <p:nvPr>
            <p:ph idx="1" type="subTitle"/>
          </p:nvPr>
        </p:nvSpPr>
        <p:spPr>
          <a:xfrm>
            <a:off x="917950" y="2876300"/>
            <a:ext cx="6256800" cy="906600"/>
          </a:xfrm>
          <a:prstGeom prst="rect">
            <a:avLst/>
          </a:prstGeom>
          <a:solidFill>
            <a:schemeClr val="accent6"/>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800"/>
              <a:buNone/>
              <a:defRPr/>
            </a:lvl5pPr>
            <a:lvl6pPr lvl="5" rtl="0" algn="l">
              <a:lnSpc>
                <a:spcPct val="130000"/>
              </a:lnSpc>
              <a:spcBef>
                <a:spcPts val="0"/>
              </a:spcBef>
              <a:spcAft>
                <a:spcPts val="0"/>
              </a:spcAft>
              <a:buSzPts val="2800"/>
              <a:buNone/>
              <a:defRPr/>
            </a:lvl6pPr>
            <a:lvl7pPr lvl="6" rtl="0" algn="l">
              <a:lnSpc>
                <a:spcPct val="130000"/>
              </a:lnSpc>
              <a:spcBef>
                <a:spcPts val="0"/>
              </a:spcBef>
              <a:spcAft>
                <a:spcPts val="0"/>
              </a:spcAft>
              <a:buSzPts val="2800"/>
              <a:buNone/>
              <a:defRPr/>
            </a:lvl7pPr>
            <a:lvl8pPr lvl="7" rtl="0" algn="l">
              <a:lnSpc>
                <a:spcPct val="130000"/>
              </a:lnSpc>
              <a:spcBef>
                <a:spcPts val="0"/>
              </a:spcBef>
              <a:spcAft>
                <a:spcPts val="0"/>
              </a:spcAft>
              <a:buSzPts val="2800"/>
              <a:buNone/>
              <a:defRPr/>
            </a:lvl8pPr>
            <a:lvl9pPr lvl="8" rtl="0" algn="l">
              <a:lnSpc>
                <a:spcPct val="130000"/>
              </a:lnSpc>
              <a:spcBef>
                <a:spcPts val="0"/>
              </a:spcBef>
              <a:spcAft>
                <a:spcPts val="0"/>
              </a:spcAft>
              <a:buSzPts val="2800"/>
              <a:buNone/>
              <a:defRPr/>
            </a:lvl9pPr>
          </a:lstStyle>
          <a:p/>
        </p:txBody>
      </p:sp>
      <p:sp>
        <p:nvSpPr>
          <p:cNvPr id="114" name="Google Shape;114;p24"/>
          <p:cNvSpPr txBox="1"/>
          <p:nvPr>
            <p:ph idx="2" type="body"/>
          </p:nvPr>
        </p:nvSpPr>
        <p:spPr>
          <a:xfrm>
            <a:off x="917950" y="414015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406400" lvl="4" marL="2286000" rtl="0" algn="l">
              <a:lnSpc>
                <a:spcPct val="130000"/>
              </a:lnSpc>
              <a:spcBef>
                <a:spcPts val="1600"/>
              </a:spcBef>
              <a:spcAft>
                <a:spcPts val="0"/>
              </a:spcAft>
              <a:buSzPts val="2800"/>
              <a:buChar char="–"/>
              <a:defRPr/>
            </a:lvl5pPr>
            <a:lvl6pPr indent="-406400" lvl="5" marL="2743200" rtl="0" algn="l">
              <a:lnSpc>
                <a:spcPct val="130000"/>
              </a:lnSpc>
              <a:spcBef>
                <a:spcPts val="1200"/>
              </a:spcBef>
              <a:spcAft>
                <a:spcPts val="0"/>
              </a:spcAft>
              <a:buSzPts val="2800"/>
              <a:buChar char="–"/>
              <a:defRPr/>
            </a:lvl6pPr>
            <a:lvl7pPr indent="-406400" lvl="6" marL="3200400" rtl="0" algn="l">
              <a:lnSpc>
                <a:spcPct val="130000"/>
              </a:lnSpc>
              <a:spcBef>
                <a:spcPts val="1200"/>
              </a:spcBef>
              <a:spcAft>
                <a:spcPts val="0"/>
              </a:spcAft>
              <a:buSzPts val="2800"/>
              <a:buChar char="–"/>
              <a:defRPr/>
            </a:lvl7pPr>
            <a:lvl8pPr indent="-406400" lvl="7" marL="3657600" rtl="0" algn="l">
              <a:lnSpc>
                <a:spcPct val="130000"/>
              </a:lnSpc>
              <a:spcBef>
                <a:spcPts val="800"/>
              </a:spcBef>
              <a:spcAft>
                <a:spcPts val="0"/>
              </a:spcAft>
              <a:buSzPts val="2800"/>
              <a:buChar char="–"/>
              <a:defRPr/>
            </a:lvl8pPr>
            <a:lvl9pPr indent="-406400" lvl="8" marL="4114800" rtl="0" algn="l">
              <a:lnSpc>
                <a:spcPct val="130000"/>
              </a:lnSpc>
              <a:spcBef>
                <a:spcPts val="800"/>
              </a:spcBef>
              <a:spcAft>
                <a:spcPts val="400"/>
              </a:spcAft>
              <a:buSzPts val="2800"/>
              <a:buChar char="–"/>
              <a:defRPr/>
            </a:lvl9pPr>
          </a:lstStyle>
          <a:p/>
        </p:txBody>
      </p:sp>
      <p:sp>
        <p:nvSpPr>
          <p:cNvPr id="115" name="Google Shape;115;p24"/>
          <p:cNvSpPr txBox="1"/>
          <p:nvPr>
            <p:ph idx="3" type="subTitle"/>
          </p:nvPr>
        </p:nvSpPr>
        <p:spPr>
          <a:xfrm>
            <a:off x="9468000" y="2876300"/>
            <a:ext cx="6256800" cy="906600"/>
          </a:xfrm>
          <a:prstGeom prst="rect">
            <a:avLst/>
          </a:prstGeom>
          <a:solidFill>
            <a:schemeClr val="accent5"/>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800"/>
              <a:buNone/>
              <a:defRPr/>
            </a:lvl5pPr>
            <a:lvl6pPr lvl="5" rtl="0" algn="l">
              <a:lnSpc>
                <a:spcPct val="130000"/>
              </a:lnSpc>
              <a:spcBef>
                <a:spcPts val="0"/>
              </a:spcBef>
              <a:spcAft>
                <a:spcPts val="0"/>
              </a:spcAft>
              <a:buSzPts val="2800"/>
              <a:buNone/>
              <a:defRPr/>
            </a:lvl6pPr>
            <a:lvl7pPr lvl="6" rtl="0" algn="l">
              <a:lnSpc>
                <a:spcPct val="130000"/>
              </a:lnSpc>
              <a:spcBef>
                <a:spcPts val="0"/>
              </a:spcBef>
              <a:spcAft>
                <a:spcPts val="0"/>
              </a:spcAft>
              <a:buSzPts val="2800"/>
              <a:buNone/>
              <a:defRPr/>
            </a:lvl7pPr>
            <a:lvl8pPr lvl="7" rtl="0" algn="l">
              <a:lnSpc>
                <a:spcPct val="130000"/>
              </a:lnSpc>
              <a:spcBef>
                <a:spcPts val="0"/>
              </a:spcBef>
              <a:spcAft>
                <a:spcPts val="0"/>
              </a:spcAft>
              <a:buSzPts val="2800"/>
              <a:buNone/>
              <a:defRPr/>
            </a:lvl8pPr>
            <a:lvl9pPr lvl="8" rtl="0" algn="l">
              <a:lnSpc>
                <a:spcPct val="130000"/>
              </a:lnSpc>
              <a:spcBef>
                <a:spcPts val="0"/>
              </a:spcBef>
              <a:spcAft>
                <a:spcPts val="0"/>
              </a:spcAft>
              <a:buSzPts val="2800"/>
              <a:buNone/>
              <a:defRPr/>
            </a:lvl9pPr>
          </a:lstStyle>
          <a:p/>
        </p:txBody>
      </p:sp>
      <p:sp>
        <p:nvSpPr>
          <p:cNvPr id="116" name="Google Shape;116;p24"/>
          <p:cNvSpPr txBox="1"/>
          <p:nvPr>
            <p:ph idx="4" type="body"/>
          </p:nvPr>
        </p:nvSpPr>
        <p:spPr>
          <a:xfrm>
            <a:off x="9468000" y="414015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406400" lvl="4" marL="2286000" rtl="0" algn="l">
              <a:lnSpc>
                <a:spcPct val="130000"/>
              </a:lnSpc>
              <a:spcBef>
                <a:spcPts val="1600"/>
              </a:spcBef>
              <a:spcAft>
                <a:spcPts val="0"/>
              </a:spcAft>
              <a:buSzPts val="2800"/>
              <a:buChar char="–"/>
              <a:defRPr/>
            </a:lvl5pPr>
            <a:lvl6pPr indent="-406400" lvl="5" marL="2743200" rtl="0" algn="l">
              <a:lnSpc>
                <a:spcPct val="130000"/>
              </a:lnSpc>
              <a:spcBef>
                <a:spcPts val="1200"/>
              </a:spcBef>
              <a:spcAft>
                <a:spcPts val="0"/>
              </a:spcAft>
              <a:buSzPts val="2800"/>
              <a:buChar char="–"/>
              <a:defRPr/>
            </a:lvl6pPr>
            <a:lvl7pPr indent="-406400" lvl="6" marL="3200400" rtl="0" algn="l">
              <a:lnSpc>
                <a:spcPct val="130000"/>
              </a:lnSpc>
              <a:spcBef>
                <a:spcPts val="1200"/>
              </a:spcBef>
              <a:spcAft>
                <a:spcPts val="0"/>
              </a:spcAft>
              <a:buSzPts val="2800"/>
              <a:buChar char="–"/>
              <a:defRPr/>
            </a:lvl7pPr>
            <a:lvl8pPr indent="-406400" lvl="7" marL="3657600" rtl="0" algn="l">
              <a:lnSpc>
                <a:spcPct val="130000"/>
              </a:lnSpc>
              <a:spcBef>
                <a:spcPts val="800"/>
              </a:spcBef>
              <a:spcAft>
                <a:spcPts val="0"/>
              </a:spcAft>
              <a:buSzPts val="2800"/>
              <a:buChar char="–"/>
              <a:defRPr/>
            </a:lvl8pPr>
            <a:lvl9pPr indent="-406400" lvl="8" marL="4114800" rtl="0" algn="l">
              <a:lnSpc>
                <a:spcPct val="130000"/>
              </a:lnSpc>
              <a:spcBef>
                <a:spcPts val="800"/>
              </a:spcBef>
              <a:spcAft>
                <a:spcPts val="400"/>
              </a:spcAft>
              <a:buSzPts val="2800"/>
              <a:buChar char="–"/>
              <a:defRPr/>
            </a:lvl9pPr>
          </a:lstStyle>
          <a:p/>
        </p:txBody>
      </p:sp>
      <p:sp>
        <p:nvSpPr>
          <p:cNvPr id="117" name="Google Shape;117;p24"/>
          <p:cNvSpPr txBox="1"/>
          <p:nvPr>
            <p:ph idx="5" type="subTitle"/>
          </p:nvPr>
        </p:nvSpPr>
        <p:spPr>
          <a:xfrm>
            <a:off x="917950" y="590475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800"/>
              <a:buNone/>
              <a:defRPr/>
            </a:lvl5pPr>
            <a:lvl6pPr lvl="5" rtl="0" algn="l">
              <a:lnSpc>
                <a:spcPct val="130000"/>
              </a:lnSpc>
              <a:spcBef>
                <a:spcPts val="0"/>
              </a:spcBef>
              <a:spcAft>
                <a:spcPts val="0"/>
              </a:spcAft>
              <a:buSzPts val="2800"/>
              <a:buNone/>
              <a:defRPr/>
            </a:lvl6pPr>
            <a:lvl7pPr lvl="6" rtl="0" algn="l">
              <a:lnSpc>
                <a:spcPct val="130000"/>
              </a:lnSpc>
              <a:spcBef>
                <a:spcPts val="0"/>
              </a:spcBef>
              <a:spcAft>
                <a:spcPts val="0"/>
              </a:spcAft>
              <a:buSzPts val="2800"/>
              <a:buNone/>
              <a:defRPr/>
            </a:lvl7pPr>
            <a:lvl8pPr lvl="7" rtl="0" algn="l">
              <a:lnSpc>
                <a:spcPct val="130000"/>
              </a:lnSpc>
              <a:spcBef>
                <a:spcPts val="0"/>
              </a:spcBef>
              <a:spcAft>
                <a:spcPts val="0"/>
              </a:spcAft>
              <a:buSzPts val="2800"/>
              <a:buNone/>
              <a:defRPr/>
            </a:lvl8pPr>
            <a:lvl9pPr lvl="8" rtl="0" algn="l">
              <a:lnSpc>
                <a:spcPct val="130000"/>
              </a:lnSpc>
              <a:spcBef>
                <a:spcPts val="0"/>
              </a:spcBef>
              <a:spcAft>
                <a:spcPts val="0"/>
              </a:spcAft>
              <a:buSzPts val="2800"/>
              <a:buNone/>
              <a:defRPr/>
            </a:lvl9pPr>
          </a:lstStyle>
          <a:p/>
        </p:txBody>
      </p:sp>
      <p:sp>
        <p:nvSpPr>
          <p:cNvPr id="118" name="Google Shape;118;p24"/>
          <p:cNvSpPr txBox="1"/>
          <p:nvPr>
            <p:ph idx="6" type="body"/>
          </p:nvPr>
        </p:nvSpPr>
        <p:spPr>
          <a:xfrm>
            <a:off x="917950" y="716860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406400" lvl="4" marL="2286000" rtl="0" algn="l">
              <a:lnSpc>
                <a:spcPct val="130000"/>
              </a:lnSpc>
              <a:spcBef>
                <a:spcPts val="1600"/>
              </a:spcBef>
              <a:spcAft>
                <a:spcPts val="0"/>
              </a:spcAft>
              <a:buSzPts val="2800"/>
              <a:buChar char="–"/>
              <a:defRPr/>
            </a:lvl5pPr>
            <a:lvl6pPr indent="-406400" lvl="5" marL="2743200" rtl="0" algn="l">
              <a:lnSpc>
                <a:spcPct val="130000"/>
              </a:lnSpc>
              <a:spcBef>
                <a:spcPts val="1200"/>
              </a:spcBef>
              <a:spcAft>
                <a:spcPts val="0"/>
              </a:spcAft>
              <a:buSzPts val="2800"/>
              <a:buChar char="–"/>
              <a:defRPr/>
            </a:lvl6pPr>
            <a:lvl7pPr indent="-406400" lvl="6" marL="3200400" rtl="0" algn="l">
              <a:lnSpc>
                <a:spcPct val="130000"/>
              </a:lnSpc>
              <a:spcBef>
                <a:spcPts val="1200"/>
              </a:spcBef>
              <a:spcAft>
                <a:spcPts val="0"/>
              </a:spcAft>
              <a:buSzPts val="2800"/>
              <a:buChar char="–"/>
              <a:defRPr/>
            </a:lvl7pPr>
            <a:lvl8pPr indent="-406400" lvl="7" marL="3657600" rtl="0" algn="l">
              <a:lnSpc>
                <a:spcPct val="130000"/>
              </a:lnSpc>
              <a:spcBef>
                <a:spcPts val="800"/>
              </a:spcBef>
              <a:spcAft>
                <a:spcPts val="0"/>
              </a:spcAft>
              <a:buSzPts val="2800"/>
              <a:buChar char="–"/>
              <a:defRPr/>
            </a:lvl8pPr>
            <a:lvl9pPr indent="-406400" lvl="8" marL="4114800" rtl="0" algn="l">
              <a:lnSpc>
                <a:spcPct val="130000"/>
              </a:lnSpc>
              <a:spcBef>
                <a:spcPts val="800"/>
              </a:spcBef>
              <a:spcAft>
                <a:spcPts val="400"/>
              </a:spcAft>
              <a:buSzPts val="2800"/>
              <a:buChar char="–"/>
              <a:defRPr/>
            </a:lvl9pPr>
          </a:lstStyle>
          <a:p/>
        </p:txBody>
      </p:sp>
      <p:sp>
        <p:nvSpPr>
          <p:cNvPr id="119" name="Google Shape;119;p24"/>
          <p:cNvSpPr txBox="1"/>
          <p:nvPr>
            <p:ph idx="7" type="subTitle"/>
          </p:nvPr>
        </p:nvSpPr>
        <p:spPr>
          <a:xfrm>
            <a:off x="9468000" y="5904750"/>
            <a:ext cx="6256800" cy="906600"/>
          </a:xfrm>
          <a:prstGeom prst="rect">
            <a:avLst/>
          </a:prstGeom>
          <a:solidFill>
            <a:schemeClr val="accent4"/>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800"/>
              <a:buNone/>
              <a:defRPr/>
            </a:lvl5pPr>
            <a:lvl6pPr lvl="5" rtl="0" algn="l">
              <a:lnSpc>
                <a:spcPct val="130000"/>
              </a:lnSpc>
              <a:spcBef>
                <a:spcPts val="0"/>
              </a:spcBef>
              <a:spcAft>
                <a:spcPts val="0"/>
              </a:spcAft>
              <a:buSzPts val="2800"/>
              <a:buNone/>
              <a:defRPr/>
            </a:lvl6pPr>
            <a:lvl7pPr lvl="6" rtl="0" algn="l">
              <a:lnSpc>
                <a:spcPct val="130000"/>
              </a:lnSpc>
              <a:spcBef>
                <a:spcPts val="0"/>
              </a:spcBef>
              <a:spcAft>
                <a:spcPts val="0"/>
              </a:spcAft>
              <a:buSzPts val="2800"/>
              <a:buNone/>
              <a:defRPr/>
            </a:lvl7pPr>
            <a:lvl8pPr lvl="7" rtl="0" algn="l">
              <a:lnSpc>
                <a:spcPct val="130000"/>
              </a:lnSpc>
              <a:spcBef>
                <a:spcPts val="0"/>
              </a:spcBef>
              <a:spcAft>
                <a:spcPts val="0"/>
              </a:spcAft>
              <a:buSzPts val="2800"/>
              <a:buNone/>
              <a:defRPr/>
            </a:lvl8pPr>
            <a:lvl9pPr lvl="8" rtl="0" algn="l">
              <a:lnSpc>
                <a:spcPct val="130000"/>
              </a:lnSpc>
              <a:spcBef>
                <a:spcPts val="0"/>
              </a:spcBef>
              <a:spcAft>
                <a:spcPts val="0"/>
              </a:spcAft>
              <a:buSzPts val="2800"/>
              <a:buNone/>
              <a:defRPr/>
            </a:lvl9pPr>
          </a:lstStyle>
          <a:p/>
        </p:txBody>
      </p:sp>
      <p:sp>
        <p:nvSpPr>
          <p:cNvPr id="120" name="Google Shape;120;p24"/>
          <p:cNvSpPr txBox="1"/>
          <p:nvPr>
            <p:ph idx="8" type="body"/>
          </p:nvPr>
        </p:nvSpPr>
        <p:spPr>
          <a:xfrm>
            <a:off x="9468000" y="716860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406400" lvl="4" marL="2286000" rtl="0" algn="l">
              <a:lnSpc>
                <a:spcPct val="130000"/>
              </a:lnSpc>
              <a:spcBef>
                <a:spcPts val="1600"/>
              </a:spcBef>
              <a:spcAft>
                <a:spcPts val="0"/>
              </a:spcAft>
              <a:buSzPts val="2800"/>
              <a:buChar char="–"/>
              <a:defRPr/>
            </a:lvl5pPr>
            <a:lvl6pPr indent="-406400" lvl="5" marL="2743200" rtl="0" algn="l">
              <a:lnSpc>
                <a:spcPct val="130000"/>
              </a:lnSpc>
              <a:spcBef>
                <a:spcPts val="1200"/>
              </a:spcBef>
              <a:spcAft>
                <a:spcPts val="0"/>
              </a:spcAft>
              <a:buSzPts val="2800"/>
              <a:buChar char="–"/>
              <a:defRPr/>
            </a:lvl6pPr>
            <a:lvl7pPr indent="-406400" lvl="6" marL="3200400" rtl="0" algn="l">
              <a:lnSpc>
                <a:spcPct val="130000"/>
              </a:lnSpc>
              <a:spcBef>
                <a:spcPts val="1200"/>
              </a:spcBef>
              <a:spcAft>
                <a:spcPts val="0"/>
              </a:spcAft>
              <a:buSzPts val="2800"/>
              <a:buChar char="–"/>
              <a:defRPr/>
            </a:lvl7pPr>
            <a:lvl8pPr indent="-406400" lvl="7" marL="3657600" rtl="0" algn="l">
              <a:lnSpc>
                <a:spcPct val="130000"/>
              </a:lnSpc>
              <a:spcBef>
                <a:spcPts val="800"/>
              </a:spcBef>
              <a:spcAft>
                <a:spcPts val="0"/>
              </a:spcAft>
              <a:buSzPts val="2800"/>
              <a:buChar char="–"/>
              <a:defRPr/>
            </a:lvl8pPr>
            <a:lvl9pPr indent="-406400" lvl="8" marL="4114800" rtl="0" algn="l">
              <a:lnSpc>
                <a:spcPct val="130000"/>
              </a:lnSpc>
              <a:spcBef>
                <a:spcPts val="800"/>
              </a:spcBef>
              <a:spcAft>
                <a:spcPts val="400"/>
              </a:spcAft>
              <a:buSzPts val="2800"/>
              <a:buChar char="–"/>
              <a:defRPr/>
            </a:lvl9pPr>
          </a:lstStyle>
          <a:p/>
        </p:txBody>
      </p:sp>
      <p:sp>
        <p:nvSpPr>
          <p:cNvPr id="121" name="Google Shape;121;p2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2" name="Shape 122"/>
        <p:cNvGrpSpPr/>
        <p:nvPr/>
      </p:nvGrpSpPr>
      <p:grpSpPr>
        <a:xfrm>
          <a:off x="0" y="0"/>
          <a:ext cx="0" cy="0"/>
          <a:chOff x="0" y="0"/>
          <a:chExt cx="0" cy="0"/>
        </a:xfrm>
      </p:grpSpPr>
      <p:sp>
        <p:nvSpPr>
          <p:cNvPr id="123" name="Google Shape;123;p25"/>
          <p:cNvSpPr txBox="1"/>
          <p:nvPr>
            <p:ph idx="1" type="body"/>
          </p:nvPr>
        </p:nvSpPr>
        <p:spPr>
          <a:xfrm>
            <a:off x="936000" y="9252000"/>
            <a:ext cx="7884000" cy="640800"/>
          </a:xfrm>
          <a:prstGeom prst="rect">
            <a:avLst/>
          </a:prstGeom>
          <a:noFill/>
          <a:ln>
            <a:noFill/>
          </a:ln>
        </p:spPr>
        <p:txBody>
          <a:bodyPr anchorCtr="0" anchor="b" bIns="0" lIns="0" spcFirstLastPara="1" rIns="0" wrap="square" tIns="0">
            <a:noAutofit/>
          </a:bodyPr>
          <a:lstStyle>
            <a:lvl1pPr indent="-228600" lvl="0" marL="457200" rtl="0" algn="l">
              <a:lnSpc>
                <a:spcPct val="130000"/>
              </a:lnSpc>
              <a:spcBef>
                <a:spcPts val="0"/>
              </a:spcBef>
              <a:spcAft>
                <a:spcPts val="0"/>
              </a:spcAft>
              <a:buSzPts val="1600"/>
              <a:buNone/>
              <a:defRPr sz="1600"/>
            </a:lvl1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623400" y="890050"/>
            <a:ext cx="17041200" cy="1145400"/>
          </a:xfrm>
          <a:prstGeom prst="rect">
            <a:avLst/>
          </a:prstGeom>
        </p:spPr>
        <p:txBody>
          <a:bodyPr anchorCtr="0" anchor="t" bIns="182850" lIns="182850" spcFirstLastPara="1" rIns="182850" wrap="square" tIns="182850">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18" name="Google Shape;18;p4"/>
          <p:cNvSpPr txBox="1"/>
          <p:nvPr>
            <p:ph idx="1" type="body"/>
          </p:nvPr>
        </p:nvSpPr>
        <p:spPr>
          <a:xfrm>
            <a:off x="623400" y="2304950"/>
            <a:ext cx="17041200" cy="6832800"/>
          </a:xfrm>
          <a:prstGeom prst="rect">
            <a:avLst/>
          </a:prstGeom>
        </p:spPr>
        <p:txBody>
          <a:bodyPr anchorCtr="0" anchor="t" bIns="182850" lIns="182850" spcFirstLastPara="1" rIns="182850" wrap="square" tIns="182850">
            <a:noAutofit/>
          </a:bodyPr>
          <a:lstStyle>
            <a:lvl1pPr indent="-457200" lvl="0" marL="457200">
              <a:spcBef>
                <a:spcPts val="0"/>
              </a:spcBef>
              <a:spcAft>
                <a:spcPts val="0"/>
              </a:spcAft>
              <a:buSzPts val="3600"/>
              <a:buChar char="●"/>
              <a:defRPr/>
            </a:lvl1pPr>
            <a:lvl2pPr indent="-406400" lvl="1" marL="914400">
              <a:spcBef>
                <a:spcPts val="3200"/>
              </a:spcBef>
              <a:spcAft>
                <a:spcPts val="0"/>
              </a:spcAft>
              <a:buSzPts val="2800"/>
              <a:buChar char="○"/>
              <a:defRPr/>
            </a:lvl2pPr>
            <a:lvl3pPr indent="-406400" lvl="2" marL="1371600">
              <a:spcBef>
                <a:spcPts val="3200"/>
              </a:spcBef>
              <a:spcAft>
                <a:spcPts val="0"/>
              </a:spcAft>
              <a:buSzPts val="2800"/>
              <a:buChar char="■"/>
              <a:defRPr/>
            </a:lvl3pPr>
            <a:lvl4pPr indent="-406400" lvl="3" marL="1828800">
              <a:spcBef>
                <a:spcPts val="3200"/>
              </a:spcBef>
              <a:spcAft>
                <a:spcPts val="0"/>
              </a:spcAft>
              <a:buSzPts val="2800"/>
              <a:buChar char="●"/>
              <a:defRPr/>
            </a:lvl4pPr>
            <a:lvl5pPr indent="-406400" lvl="4" marL="2286000">
              <a:spcBef>
                <a:spcPts val="3200"/>
              </a:spcBef>
              <a:spcAft>
                <a:spcPts val="0"/>
              </a:spcAft>
              <a:buSzPts val="2800"/>
              <a:buChar char="○"/>
              <a:defRPr/>
            </a:lvl5pPr>
            <a:lvl6pPr indent="-406400" lvl="5" marL="2743200">
              <a:spcBef>
                <a:spcPts val="3200"/>
              </a:spcBef>
              <a:spcAft>
                <a:spcPts val="0"/>
              </a:spcAft>
              <a:buSzPts val="2800"/>
              <a:buChar char="■"/>
              <a:defRPr/>
            </a:lvl6pPr>
            <a:lvl7pPr indent="-406400" lvl="6" marL="3200400">
              <a:spcBef>
                <a:spcPts val="3200"/>
              </a:spcBef>
              <a:spcAft>
                <a:spcPts val="0"/>
              </a:spcAft>
              <a:buSzPts val="2800"/>
              <a:buChar char="●"/>
              <a:defRPr/>
            </a:lvl7pPr>
            <a:lvl8pPr indent="-406400" lvl="7" marL="3657600">
              <a:spcBef>
                <a:spcPts val="3200"/>
              </a:spcBef>
              <a:spcAft>
                <a:spcPts val="0"/>
              </a:spcAft>
              <a:buSzPts val="2800"/>
              <a:buChar char="○"/>
              <a:defRPr/>
            </a:lvl8pPr>
            <a:lvl9pPr indent="-406400" lvl="8" marL="4114800">
              <a:spcBef>
                <a:spcPts val="3200"/>
              </a:spcBef>
              <a:spcAft>
                <a:spcPts val="3200"/>
              </a:spcAft>
              <a:buSzPts val="2800"/>
              <a:buChar char="■"/>
              <a:defRPr/>
            </a:lvl9pPr>
          </a:lstStyle>
          <a:p/>
        </p:txBody>
      </p:sp>
      <p:sp>
        <p:nvSpPr>
          <p:cNvPr id="19" name="Google Shape;19;p4"/>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623400" y="890050"/>
            <a:ext cx="17041200" cy="1145400"/>
          </a:xfrm>
          <a:prstGeom prst="rect">
            <a:avLst/>
          </a:prstGeom>
        </p:spPr>
        <p:txBody>
          <a:bodyPr anchorCtr="0" anchor="t" bIns="182850" lIns="182850" spcFirstLastPara="1" rIns="182850" wrap="square" tIns="182850">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5"/>
          <p:cNvSpPr txBox="1"/>
          <p:nvPr>
            <p:ph idx="1" type="body"/>
          </p:nvPr>
        </p:nvSpPr>
        <p:spPr>
          <a:xfrm>
            <a:off x="623400" y="2304950"/>
            <a:ext cx="7999800" cy="6832800"/>
          </a:xfrm>
          <a:prstGeom prst="rect">
            <a:avLst/>
          </a:prstGeom>
        </p:spPr>
        <p:txBody>
          <a:bodyPr anchorCtr="0" anchor="t" bIns="182850" lIns="182850" spcFirstLastPara="1" rIns="182850" wrap="square" tIns="182850">
            <a:noAutofit/>
          </a:bodyPr>
          <a:lstStyle>
            <a:lvl1pPr indent="-406400" lvl="0" marL="457200">
              <a:spcBef>
                <a:spcPts val="0"/>
              </a:spcBef>
              <a:spcAft>
                <a:spcPts val="0"/>
              </a:spcAft>
              <a:buSzPts val="2800"/>
              <a:buChar char="●"/>
              <a:defRPr sz="2800"/>
            </a:lvl1pPr>
            <a:lvl2pPr indent="-381000" lvl="1" marL="914400">
              <a:spcBef>
                <a:spcPts val="3200"/>
              </a:spcBef>
              <a:spcAft>
                <a:spcPts val="0"/>
              </a:spcAft>
              <a:buSzPts val="2400"/>
              <a:buChar char="○"/>
              <a:defRPr sz="2400"/>
            </a:lvl2pPr>
            <a:lvl3pPr indent="-381000" lvl="2" marL="1371600">
              <a:spcBef>
                <a:spcPts val="3200"/>
              </a:spcBef>
              <a:spcAft>
                <a:spcPts val="0"/>
              </a:spcAft>
              <a:buSzPts val="2400"/>
              <a:buChar char="■"/>
              <a:defRPr sz="2400"/>
            </a:lvl3pPr>
            <a:lvl4pPr indent="-381000" lvl="3" marL="1828800">
              <a:spcBef>
                <a:spcPts val="3200"/>
              </a:spcBef>
              <a:spcAft>
                <a:spcPts val="0"/>
              </a:spcAft>
              <a:buSzPts val="2400"/>
              <a:buChar char="●"/>
              <a:defRPr sz="2400"/>
            </a:lvl4pPr>
            <a:lvl5pPr indent="-381000" lvl="4" marL="2286000">
              <a:spcBef>
                <a:spcPts val="3200"/>
              </a:spcBef>
              <a:spcAft>
                <a:spcPts val="0"/>
              </a:spcAft>
              <a:buSzPts val="2400"/>
              <a:buChar char="○"/>
              <a:defRPr sz="2400"/>
            </a:lvl5pPr>
            <a:lvl6pPr indent="-381000" lvl="5" marL="2743200">
              <a:spcBef>
                <a:spcPts val="3200"/>
              </a:spcBef>
              <a:spcAft>
                <a:spcPts val="0"/>
              </a:spcAft>
              <a:buSzPts val="2400"/>
              <a:buChar char="■"/>
              <a:defRPr sz="2400"/>
            </a:lvl6pPr>
            <a:lvl7pPr indent="-381000" lvl="6" marL="3200400">
              <a:spcBef>
                <a:spcPts val="3200"/>
              </a:spcBef>
              <a:spcAft>
                <a:spcPts val="0"/>
              </a:spcAft>
              <a:buSzPts val="2400"/>
              <a:buChar char="●"/>
              <a:defRPr sz="2400"/>
            </a:lvl7pPr>
            <a:lvl8pPr indent="-381000" lvl="7" marL="3657600">
              <a:spcBef>
                <a:spcPts val="3200"/>
              </a:spcBef>
              <a:spcAft>
                <a:spcPts val="0"/>
              </a:spcAft>
              <a:buSzPts val="2400"/>
              <a:buChar char="○"/>
              <a:defRPr sz="2400"/>
            </a:lvl8pPr>
            <a:lvl9pPr indent="-381000" lvl="8" marL="4114800">
              <a:spcBef>
                <a:spcPts val="3200"/>
              </a:spcBef>
              <a:spcAft>
                <a:spcPts val="3200"/>
              </a:spcAft>
              <a:buSzPts val="2400"/>
              <a:buChar char="■"/>
              <a:defRPr sz="2400"/>
            </a:lvl9pPr>
          </a:lstStyle>
          <a:p/>
        </p:txBody>
      </p:sp>
      <p:sp>
        <p:nvSpPr>
          <p:cNvPr id="23" name="Google Shape;23;p5"/>
          <p:cNvSpPr txBox="1"/>
          <p:nvPr>
            <p:ph idx="2" type="body"/>
          </p:nvPr>
        </p:nvSpPr>
        <p:spPr>
          <a:xfrm>
            <a:off x="9664800" y="2304950"/>
            <a:ext cx="7999800" cy="6832800"/>
          </a:xfrm>
          <a:prstGeom prst="rect">
            <a:avLst/>
          </a:prstGeom>
        </p:spPr>
        <p:txBody>
          <a:bodyPr anchorCtr="0" anchor="t" bIns="182850" lIns="182850" spcFirstLastPara="1" rIns="182850" wrap="square" tIns="182850">
            <a:noAutofit/>
          </a:bodyPr>
          <a:lstStyle>
            <a:lvl1pPr indent="-406400" lvl="0" marL="457200">
              <a:spcBef>
                <a:spcPts val="0"/>
              </a:spcBef>
              <a:spcAft>
                <a:spcPts val="0"/>
              </a:spcAft>
              <a:buSzPts val="2800"/>
              <a:buChar char="●"/>
              <a:defRPr sz="2800"/>
            </a:lvl1pPr>
            <a:lvl2pPr indent="-381000" lvl="1" marL="914400">
              <a:spcBef>
                <a:spcPts val="3200"/>
              </a:spcBef>
              <a:spcAft>
                <a:spcPts val="0"/>
              </a:spcAft>
              <a:buSzPts val="2400"/>
              <a:buChar char="○"/>
              <a:defRPr sz="2400"/>
            </a:lvl2pPr>
            <a:lvl3pPr indent="-381000" lvl="2" marL="1371600">
              <a:spcBef>
                <a:spcPts val="3200"/>
              </a:spcBef>
              <a:spcAft>
                <a:spcPts val="0"/>
              </a:spcAft>
              <a:buSzPts val="2400"/>
              <a:buChar char="■"/>
              <a:defRPr sz="2400"/>
            </a:lvl3pPr>
            <a:lvl4pPr indent="-381000" lvl="3" marL="1828800">
              <a:spcBef>
                <a:spcPts val="3200"/>
              </a:spcBef>
              <a:spcAft>
                <a:spcPts val="0"/>
              </a:spcAft>
              <a:buSzPts val="2400"/>
              <a:buChar char="●"/>
              <a:defRPr sz="2400"/>
            </a:lvl4pPr>
            <a:lvl5pPr indent="-381000" lvl="4" marL="2286000">
              <a:spcBef>
                <a:spcPts val="3200"/>
              </a:spcBef>
              <a:spcAft>
                <a:spcPts val="0"/>
              </a:spcAft>
              <a:buSzPts val="2400"/>
              <a:buChar char="○"/>
              <a:defRPr sz="2400"/>
            </a:lvl5pPr>
            <a:lvl6pPr indent="-381000" lvl="5" marL="2743200">
              <a:spcBef>
                <a:spcPts val="3200"/>
              </a:spcBef>
              <a:spcAft>
                <a:spcPts val="0"/>
              </a:spcAft>
              <a:buSzPts val="2400"/>
              <a:buChar char="■"/>
              <a:defRPr sz="2400"/>
            </a:lvl6pPr>
            <a:lvl7pPr indent="-381000" lvl="6" marL="3200400">
              <a:spcBef>
                <a:spcPts val="3200"/>
              </a:spcBef>
              <a:spcAft>
                <a:spcPts val="0"/>
              </a:spcAft>
              <a:buSzPts val="2400"/>
              <a:buChar char="●"/>
              <a:defRPr sz="2400"/>
            </a:lvl7pPr>
            <a:lvl8pPr indent="-381000" lvl="7" marL="3657600">
              <a:spcBef>
                <a:spcPts val="3200"/>
              </a:spcBef>
              <a:spcAft>
                <a:spcPts val="0"/>
              </a:spcAft>
              <a:buSzPts val="2400"/>
              <a:buChar char="○"/>
              <a:defRPr sz="2400"/>
            </a:lvl8pPr>
            <a:lvl9pPr indent="-381000" lvl="8" marL="4114800">
              <a:spcBef>
                <a:spcPts val="3200"/>
              </a:spcBef>
              <a:spcAft>
                <a:spcPts val="3200"/>
              </a:spcAft>
              <a:buSzPts val="2400"/>
              <a:buChar char="■"/>
              <a:defRPr sz="2400"/>
            </a:lvl9pPr>
          </a:lstStyle>
          <a:p/>
        </p:txBody>
      </p:sp>
      <p:sp>
        <p:nvSpPr>
          <p:cNvPr id="24" name="Google Shape;24;p5"/>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623400" y="890050"/>
            <a:ext cx="17041200" cy="1145400"/>
          </a:xfrm>
          <a:prstGeom prst="rect">
            <a:avLst/>
          </a:prstGeom>
        </p:spPr>
        <p:txBody>
          <a:bodyPr anchorCtr="0" anchor="t" bIns="182850" lIns="182850" spcFirstLastPara="1" rIns="182850" wrap="square" tIns="182850">
            <a:no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7" name="Google Shape;27;p6"/>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623400" y="1111200"/>
            <a:ext cx="5616000" cy="1511400"/>
          </a:xfrm>
          <a:prstGeom prst="rect">
            <a:avLst/>
          </a:prstGeom>
        </p:spPr>
        <p:txBody>
          <a:bodyPr anchorCtr="0" anchor="b" bIns="182850" lIns="182850" spcFirstLastPara="1" rIns="182850" wrap="square" tIns="18285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0" name="Google Shape;30;p7"/>
          <p:cNvSpPr txBox="1"/>
          <p:nvPr>
            <p:ph idx="1" type="body"/>
          </p:nvPr>
        </p:nvSpPr>
        <p:spPr>
          <a:xfrm>
            <a:off x="623400" y="2779200"/>
            <a:ext cx="5616000" cy="6358800"/>
          </a:xfrm>
          <a:prstGeom prst="rect">
            <a:avLst/>
          </a:prstGeom>
        </p:spPr>
        <p:txBody>
          <a:bodyPr anchorCtr="0" anchor="t" bIns="182850" lIns="182850" spcFirstLastPara="1" rIns="182850" wrap="square" tIns="182850">
            <a:noAutofit/>
          </a:bodyPr>
          <a:lstStyle>
            <a:lvl1pPr indent="-381000" lvl="0" marL="457200">
              <a:spcBef>
                <a:spcPts val="0"/>
              </a:spcBef>
              <a:spcAft>
                <a:spcPts val="0"/>
              </a:spcAft>
              <a:buSzPts val="2400"/>
              <a:buChar char="●"/>
              <a:defRPr sz="2400"/>
            </a:lvl1pPr>
            <a:lvl2pPr indent="-381000" lvl="1" marL="914400">
              <a:spcBef>
                <a:spcPts val="3200"/>
              </a:spcBef>
              <a:spcAft>
                <a:spcPts val="0"/>
              </a:spcAft>
              <a:buSzPts val="2400"/>
              <a:buChar char="○"/>
              <a:defRPr sz="2400"/>
            </a:lvl2pPr>
            <a:lvl3pPr indent="-381000" lvl="2" marL="1371600">
              <a:spcBef>
                <a:spcPts val="3200"/>
              </a:spcBef>
              <a:spcAft>
                <a:spcPts val="0"/>
              </a:spcAft>
              <a:buSzPts val="2400"/>
              <a:buChar char="■"/>
              <a:defRPr sz="2400"/>
            </a:lvl3pPr>
            <a:lvl4pPr indent="-381000" lvl="3" marL="1828800">
              <a:spcBef>
                <a:spcPts val="3200"/>
              </a:spcBef>
              <a:spcAft>
                <a:spcPts val="0"/>
              </a:spcAft>
              <a:buSzPts val="2400"/>
              <a:buChar char="●"/>
              <a:defRPr sz="2400"/>
            </a:lvl4pPr>
            <a:lvl5pPr indent="-381000" lvl="4" marL="2286000">
              <a:spcBef>
                <a:spcPts val="3200"/>
              </a:spcBef>
              <a:spcAft>
                <a:spcPts val="0"/>
              </a:spcAft>
              <a:buSzPts val="2400"/>
              <a:buChar char="○"/>
              <a:defRPr sz="2400"/>
            </a:lvl5pPr>
            <a:lvl6pPr indent="-381000" lvl="5" marL="2743200">
              <a:spcBef>
                <a:spcPts val="3200"/>
              </a:spcBef>
              <a:spcAft>
                <a:spcPts val="0"/>
              </a:spcAft>
              <a:buSzPts val="2400"/>
              <a:buChar char="■"/>
              <a:defRPr sz="2400"/>
            </a:lvl6pPr>
            <a:lvl7pPr indent="-381000" lvl="6" marL="3200400">
              <a:spcBef>
                <a:spcPts val="3200"/>
              </a:spcBef>
              <a:spcAft>
                <a:spcPts val="0"/>
              </a:spcAft>
              <a:buSzPts val="2400"/>
              <a:buChar char="●"/>
              <a:defRPr sz="2400"/>
            </a:lvl7pPr>
            <a:lvl8pPr indent="-381000" lvl="7" marL="3657600">
              <a:spcBef>
                <a:spcPts val="3200"/>
              </a:spcBef>
              <a:spcAft>
                <a:spcPts val="0"/>
              </a:spcAft>
              <a:buSzPts val="2400"/>
              <a:buChar char="○"/>
              <a:defRPr sz="2400"/>
            </a:lvl8pPr>
            <a:lvl9pPr indent="-381000" lvl="8" marL="4114800">
              <a:spcBef>
                <a:spcPts val="3200"/>
              </a:spcBef>
              <a:spcAft>
                <a:spcPts val="3200"/>
              </a:spcAft>
              <a:buSzPts val="2400"/>
              <a:buChar char="■"/>
              <a:defRPr sz="2400"/>
            </a:lvl9pPr>
          </a:lstStyle>
          <a:p/>
        </p:txBody>
      </p:sp>
      <p:sp>
        <p:nvSpPr>
          <p:cNvPr id="31" name="Google Shape;31;p7"/>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980500" y="900300"/>
            <a:ext cx="12735600" cy="8181600"/>
          </a:xfrm>
          <a:prstGeom prst="rect">
            <a:avLst/>
          </a:prstGeom>
        </p:spPr>
        <p:txBody>
          <a:bodyPr anchorCtr="0" anchor="ctr" bIns="182850" lIns="182850" spcFirstLastPara="1" rIns="182850" wrap="square" tIns="182850">
            <a:noAutofit/>
          </a:bodyPr>
          <a:lstStyle>
            <a:lvl1pPr lvl="0">
              <a:spcBef>
                <a:spcPts val="0"/>
              </a:spcBef>
              <a:spcAft>
                <a:spcPts val="0"/>
              </a:spcAft>
              <a:buSzPts val="9600"/>
              <a:buNone/>
              <a:defRPr sz="9600"/>
            </a:lvl1pPr>
            <a:lvl2pPr lvl="1">
              <a:spcBef>
                <a:spcPts val="0"/>
              </a:spcBef>
              <a:spcAft>
                <a:spcPts val="0"/>
              </a:spcAft>
              <a:buSzPts val="9600"/>
              <a:buNone/>
              <a:defRPr sz="9600"/>
            </a:lvl2pPr>
            <a:lvl3pPr lvl="2">
              <a:spcBef>
                <a:spcPts val="0"/>
              </a:spcBef>
              <a:spcAft>
                <a:spcPts val="0"/>
              </a:spcAft>
              <a:buSzPts val="9600"/>
              <a:buNone/>
              <a:defRPr sz="9600"/>
            </a:lvl3pPr>
            <a:lvl4pPr lvl="3">
              <a:spcBef>
                <a:spcPts val="0"/>
              </a:spcBef>
              <a:spcAft>
                <a:spcPts val="0"/>
              </a:spcAft>
              <a:buSzPts val="9600"/>
              <a:buNone/>
              <a:defRPr sz="9600"/>
            </a:lvl4pPr>
            <a:lvl5pPr lvl="4">
              <a:spcBef>
                <a:spcPts val="0"/>
              </a:spcBef>
              <a:spcAft>
                <a:spcPts val="0"/>
              </a:spcAft>
              <a:buSzPts val="9600"/>
              <a:buNone/>
              <a:defRPr sz="9600"/>
            </a:lvl5pPr>
            <a:lvl6pPr lvl="5">
              <a:spcBef>
                <a:spcPts val="0"/>
              </a:spcBef>
              <a:spcAft>
                <a:spcPts val="0"/>
              </a:spcAft>
              <a:buSzPts val="9600"/>
              <a:buNone/>
              <a:defRPr sz="9600"/>
            </a:lvl6pPr>
            <a:lvl7pPr lvl="6">
              <a:spcBef>
                <a:spcPts val="0"/>
              </a:spcBef>
              <a:spcAft>
                <a:spcPts val="0"/>
              </a:spcAft>
              <a:buSzPts val="9600"/>
              <a:buNone/>
              <a:defRPr sz="9600"/>
            </a:lvl7pPr>
            <a:lvl8pPr lvl="7">
              <a:spcBef>
                <a:spcPts val="0"/>
              </a:spcBef>
              <a:spcAft>
                <a:spcPts val="0"/>
              </a:spcAft>
              <a:buSzPts val="9600"/>
              <a:buNone/>
              <a:defRPr sz="9600"/>
            </a:lvl8pPr>
            <a:lvl9pPr lvl="8">
              <a:spcBef>
                <a:spcPts val="0"/>
              </a:spcBef>
              <a:spcAft>
                <a:spcPts val="0"/>
              </a:spcAft>
              <a:buSzPts val="9600"/>
              <a:buNone/>
              <a:defRPr sz="9600"/>
            </a:lvl9pPr>
          </a:lstStyle>
          <a:p/>
        </p:txBody>
      </p:sp>
      <p:sp>
        <p:nvSpPr>
          <p:cNvPr id="34" name="Google Shape;34;p8"/>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9144000" y="-250"/>
            <a:ext cx="9144000" cy="10287000"/>
          </a:xfrm>
          <a:prstGeom prst="rect">
            <a:avLst/>
          </a:prstGeom>
          <a:solidFill>
            <a:schemeClr val="lt2"/>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531000" y="2466350"/>
            <a:ext cx="8090400" cy="2964600"/>
          </a:xfrm>
          <a:prstGeom prst="rect">
            <a:avLst/>
          </a:prstGeom>
        </p:spPr>
        <p:txBody>
          <a:bodyPr anchorCtr="0" anchor="b" bIns="182850" lIns="182850" spcFirstLastPara="1" rIns="182850" wrap="square" tIns="182850">
            <a:noAutofit/>
          </a:bodyPr>
          <a:lstStyle>
            <a:lvl1pPr lvl="0" algn="ctr">
              <a:spcBef>
                <a:spcPts val="0"/>
              </a:spcBef>
              <a:spcAft>
                <a:spcPts val="0"/>
              </a:spcAft>
              <a:buSzPts val="8400"/>
              <a:buNone/>
              <a:defRPr sz="8400"/>
            </a:lvl1pPr>
            <a:lvl2pPr lvl="1" algn="ctr">
              <a:spcBef>
                <a:spcPts val="0"/>
              </a:spcBef>
              <a:spcAft>
                <a:spcPts val="0"/>
              </a:spcAft>
              <a:buSzPts val="8400"/>
              <a:buNone/>
              <a:defRPr sz="8400"/>
            </a:lvl2pPr>
            <a:lvl3pPr lvl="2" algn="ctr">
              <a:spcBef>
                <a:spcPts val="0"/>
              </a:spcBef>
              <a:spcAft>
                <a:spcPts val="0"/>
              </a:spcAft>
              <a:buSzPts val="8400"/>
              <a:buNone/>
              <a:defRPr sz="8400"/>
            </a:lvl3pPr>
            <a:lvl4pPr lvl="3" algn="ctr">
              <a:spcBef>
                <a:spcPts val="0"/>
              </a:spcBef>
              <a:spcAft>
                <a:spcPts val="0"/>
              </a:spcAft>
              <a:buSzPts val="8400"/>
              <a:buNone/>
              <a:defRPr sz="8400"/>
            </a:lvl4pPr>
            <a:lvl5pPr lvl="4" algn="ctr">
              <a:spcBef>
                <a:spcPts val="0"/>
              </a:spcBef>
              <a:spcAft>
                <a:spcPts val="0"/>
              </a:spcAft>
              <a:buSzPts val="8400"/>
              <a:buNone/>
              <a:defRPr sz="8400"/>
            </a:lvl5pPr>
            <a:lvl6pPr lvl="5" algn="ctr">
              <a:spcBef>
                <a:spcPts val="0"/>
              </a:spcBef>
              <a:spcAft>
                <a:spcPts val="0"/>
              </a:spcAft>
              <a:buSzPts val="8400"/>
              <a:buNone/>
              <a:defRPr sz="8400"/>
            </a:lvl6pPr>
            <a:lvl7pPr lvl="6" algn="ctr">
              <a:spcBef>
                <a:spcPts val="0"/>
              </a:spcBef>
              <a:spcAft>
                <a:spcPts val="0"/>
              </a:spcAft>
              <a:buSzPts val="8400"/>
              <a:buNone/>
              <a:defRPr sz="8400"/>
            </a:lvl7pPr>
            <a:lvl8pPr lvl="7" algn="ctr">
              <a:spcBef>
                <a:spcPts val="0"/>
              </a:spcBef>
              <a:spcAft>
                <a:spcPts val="0"/>
              </a:spcAft>
              <a:buSzPts val="8400"/>
              <a:buNone/>
              <a:defRPr sz="8400"/>
            </a:lvl8pPr>
            <a:lvl9pPr lvl="8" algn="ctr">
              <a:spcBef>
                <a:spcPts val="0"/>
              </a:spcBef>
              <a:spcAft>
                <a:spcPts val="0"/>
              </a:spcAft>
              <a:buSzPts val="8400"/>
              <a:buNone/>
              <a:defRPr sz="8400"/>
            </a:lvl9pPr>
          </a:lstStyle>
          <a:p/>
        </p:txBody>
      </p:sp>
      <p:sp>
        <p:nvSpPr>
          <p:cNvPr id="38" name="Google Shape;38;p9"/>
          <p:cNvSpPr txBox="1"/>
          <p:nvPr>
            <p:ph idx="1" type="subTitle"/>
          </p:nvPr>
        </p:nvSpPr>
        <p:spPr>
          <a:xfrm>
            <a:off x="531000" y="5606150"/>
            <a:ext cx="8090400" cy="2470200"/>
          </a:xfrm>
          <a:prstGeom prst="rect">
            <a:avLst/>
          </a:prstGeom>
        </p:spPr>
        <p:txBody>
          <a:bodyPr anchorCtr="0" anchor="t" bIns="182850" lIns="182850" spcFirstLastPara="1" rIns="182850" wrap="square" tIns="18285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9" name="Google Shape;39;p9"/>
          <p:cNvSpPr txBox="1"/>
          <p:nvPr>
            <p:ph idx="2" type="body"/>
          </p:nvPr>
        </p:nvSpPr>
        <p:spPr>
          <a:xfrm>
            <a:off x="9879000" y="1448150"/>
            <a:ext cx="7674000" cy="7390200"/>
          </a:xfrm>
          <a:prstGeom prst="rect">
            <a:avLst/>
          </a:prstGeom>
        </p:spPr>
        <p:txBody>
          <a:bodyPr anchorCtr="0" anchor="ctr" bIns="182850" lIns="182850" spcFirstLastPara="1" rIns="182850" wrap="square" tIns="182850">
            <a:noAutofit/>
          </a:bodyPr>
          <a:lstStyle>
            <a:lvl1pPr indent="-457200" lvl="0" marL="457200">
              <a:spcBef>
                <a:spcPts val="0"/>
              </a:spcBef>
              <a:spcAft>
                <a:spcPts val="0"/>
              </a:spcAft>
              <a:buSzPts val="3600"/>
              <a:buChar char="●"/>
              <a:defRPr/>
            </a:lvl1pPr>
            <a:lvl2pPr indent="-406400" lvl="1" marL="914400">
              <a:spcBef>
                <a:spcPts val="3200"/>
              </a:spcBef>
              <a:spcAft>
                <a:spcPts val="0"/>
              </a:spcAft>
              <a:buSzPts val="2800"/>
              <a:buChar char="○"/>
              <a:defRPr/>
            </a:lvl2pPr>
            <a:lvl3pPr indent="-406400" lvl="2" marL="1371600">
              <a:spcBef>
                <a:spcPts val="3200"/>
              </a:spcBef>
              <a:spcAft>
                <a:spcPts val="0"/>
              </a:spcAft>
              <a:buSzPts val="2800"/>
              <a:buChar char="■"/>
              <a:defRPr/>
            </a:lvl3pPr>
            <a:lvl4pPr indent="-406400" lvl="3" marL="1828800">
              <a:spcBef>
                <a:spcPts val="3200"/>
              </a:spcBef>
              <a:spcAft>
                <a:spcPts val="0"/>
              </a:spcAft>
              <a:buSzPts val="2800"/>
              <a:buChar char="●"/>
              <a:defRPr/>
            </a:lvl4pPr>
            <a:lvl5pPr indent="-406400" lvl="4" marL="2286000">
              <a:spcBef>
                <a:spcPts val="3200"/>
              </a:spcBef>
              <a:spcAft>
                <a:spcPts val="0"/>
              </a:spcAft>
              <a:buSzPts val="2800"/>
              <a:buChar char="○"/>
              <a:defRPr/>
            </a:lvl5pPr>
            <a:lvl6pPr indent="-406400" lvl="5" marL="2743200">
              <a:spcBef>
                <a:spcPts val="3200"/>
              </a:spcBef>
              <a:spcAft>
                <a:spcPts val="0"/>
              </a:spcAft>
              <a:buSzPts val="2800"/>
              <a:buChar char="■"/>
              <a:defRPr/>
            </a:lvl6pPr>
            <a:lvl7pPr indent="-406400" lvl="6" marL="3200400">
              <a:spcBef>
                <a:spcPts val="3200"/>
              </a:spcBef>
              <a:spcAft>
                <a:spcPts val="0"/>
              </a:spcAft>
              <a:buSzPts val="2800"/>
              <a:buChar char="●"/>
              <a:defRPr/>
            </a:lvl7pPr>
            <a:lvl8pPr indent="-406400" lvl="7" marL="3657600">
              <a:spcBef>
                <a:spcPts val="3200"/>
              </a:spcBef>
              <a:spcAft>
                <a:spcPts val="0"/>
              </a:spcAft>
              <a:buSzPts val="2800"/>
              <a:buChar char="○"/>
              <a:defRPr/>
            </a:lvl8pPr>
            <a:lvl9pPr indent="-406400" lvl="8" marL="4114800">
              <a:spcBef>
                <a:spcPts val="3200"/>
              </a:spcBef>
              <a:spcAft>
                <a:spcPts val="3200"/>
              </a:spcAft>
              <a:buSzPts val="2800"/>
              <a:buChar char="■"/>
              <a:defRPr/>
            </a:lvl9pPr>
          </a:lstStyle>
          <a:p/>
        </p:txBody>
      </p:sp>
      <p:sp>
        <p:nvSpPr>
          <p:cNvPr id="40" name="Google Shape;40;p9"/>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623400" y="8461150"/>
            <a:ext cx="11997600" cy="1210200"/>
          </a:xfrm>
          <a:prstGeom prst="rect">
            <a:avLst/>
          </a:prstGeom>
        </p:spPr>
        <p:txBody>
          <a:bodyPr anchorCtr="0" anchor="ctr" bIns="182850" lIns="182850" spcFirstLastPara="1" rIns="182850" wrap="square" tIns="182850">
            <a:noAutofit/>
          </a:bodyPr>
          <a:lstStyle>
            <a:lvl1pPr indent="-228600" lvl="0" marL="457200">
              <a:lnSpc>
                <a:spcPct val="100000"/>
              </a:lnSpc>
              <a:spcBef>
                <a:spcPts val="0"/>
              </a:spcBef>
              <a:spcAft>
                <a:spcPts val="0"/>
              </a:spcAft>
              <a:buSzPts val="3600"/>
              <a:buNone/>
              <a:defRPr/>
            </a:lvl1pPr>
          </a:lstStyle>
          <a:p/>
        </p:txBody>
      </p:sp>
      <p:sp>
        <p:nvSpPr>
          <p:cNvPr id="43" name="Google Shape;43;p10"/>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image" Target="../media/image3.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Autofit/>
          </a:bodyPr>
          <a:lstStyle>
            <a:lvl1pPr lvl="0">
              <a:spcBef>
                <a:spcPts val="0"/>
              </a:spcBef>
              <a:spcAft>
                <a:spcPts val="0"/>
              </a:spcAft>
              <a:buClr>
                <a:schemeClr val="dk1"/>
              </a:buClr>
              <a:buSzPts val="5600"/>
              <a:buNone/>
              <a:defRPr sz="5600">
                <a:solidFill>
                  <a:schemeClr val="dk1"/>
                </a:solidFill>
              </a:defRPr>
            </a:lvl1pPr>
            <a:lvl2pPr lvl="1">
              <a:spcBef>
                <a:spcPts val="0"/>
              </a:spcBef>
              <a:spcAft>
                <a:spcPts val="0"/>
              </a:spcAft>
              <a:buClr>
                <a:schemeClr val="dk1"/>
              </a:buClr>
              <a:buSzPts val="5600"/>
              <a:buNone/>
              <a:defRPr sz="5600">
                <a:solidFill>
                  <a:schemeClr val="dk1"/>
                </a:solidFill>
              </a:defRPr>
            </a:lvl2pPr>
            <a:lvl3pPr lvl="2">
              <a:spcBef>
                <a:spcPts val="0"/>
              </a:spcBef>
              <a:spcAft>
                <a:spcPts val="0"/>
              </a:spcAft>
              <a:buClr>
                <a:schemeClr val="dk1"/>
              </a:buClr>
              <a:buSzPts val="5600"/>
              <a:buNone/>
              <a:defRPr sz="5600">
                <a:solidFill>
                  <a:schemeClr val="dk1"/>
                </a:solidFill>
              </a:defRPr>
            </a:lvl3pPr>
            <a:lvl4pPr lvl="3">
              <a:spcBef>
                <a:spcPts val="0"/>
              </a:spcBef>
              <a:spcAft>
                <a:spcPts val="0"/>
              </a:spcAft>
              <a:buClr>
                <a:schemeClr val="dk1"/>
              </a:buClr>
              <a:buSzPts val="5600"/>
              <a:buNone/>
              <a:defRPr sz="5600">
                <a:solidFill>
                  <a:schemeClr val="dk1"/>
                </a:solidFill>
              </a:defRPr>
            </a:lvl4pPr>
            <a:lvl5pPr lvl="4">
              <a:spcBef>
                <a:spcPts val="0"/>
              </a:spcBef>
              <a:spcAft>
                <a:spcPts val="0"/>
              </a:spcAft>
              <a:buClr>
                <a:schemeClr val="dk1"/>
              </a:buClr>
              <a:buSzPts val="5600"/>
              <a:buNone/>
              <a:defRPr sz="5600">
                <a:solidFill>
                  <a:schemeClr val="dk1"/>
                </a:solidFill>
              </a:defRPr>
            </a:lvl5pPr>
            <a:lvl6pPr lvl="5">
              <a:spcBef>
                <a:spcPts val="0"/>
              </a:spcBef>
              <a:spcAft>
                <a:spcPts val="0"/>
              </a:spcAft>
              <a:buClr>
                <a:schemeClr val="dk1"/>
              </a:buClr>
              <a:buSzPts val="5600"/>
              <a:buNone/>
              <a:defRPr sz="5600">
                <a:solidFill>
                  <a:schemeClr val="dk1"/>
                </a:solidFill>
              </a:defRPr>
            </a:lvl6pPr>
            <a:lvl7pPr lvl="6">
              <a:spcBef>
                <a:spcPts val="0"/>
              </a:spcBef>
              <a:spcAft>
                <a:spcPts val="0"/>
              </a:spcAft>
              <a:buClr>
                <a:schemeClr val="dk1"/>
              </a:buClr>
              <a:buSzPts val="5600"/>
              <a:buNone/>
              <a:defRPr sz="5600">
                <a:solidFill>
                  <a:schemeClr val="dk1"/>
                </a:solidFill>
              </a:defRPr>
            </a:lvl7pPr>
            <a:lvl8pPr lvl="7">
              <a:spcBef>
                <a:spcPts val="0"/>
              </a:spcBef>
              <a:spcAft>
                <a:spcPts val="0"/>
              </a:spcAft>
              <a:buClr>
                <a:schemeClr val="dk1"/>
              </a:buClr>
              <a:buSzPts val="5600"/>
              <a:buNone/>
              <a:defRPr sz="5600">
                <a:solidFill>
                  <a:schemeClr val="dk1"/>
                </a:solidFill>
              </a:defRPr>
            </a:lvl8pPr>
            <a:lvl9pPr lvl="8">
              <a:spcBef>
                <a:spcPts val="0"/>
              </a:spcBef>
              <a:spcAft>
                <a:spcPts val="0"/>
              </a:spcAft>
              <a:buClr>
                <a:schemeClr val="dk1"/>
              </a:buClr>
              <a:buSzPts val="5600"/>
              <a:buNone/>
              <a:defRPr sz="5600">
                <a:solidFill>
                  <a:schemeClr val="dk1"/>
                </a:solidFill>
              </a:defRPr>
            </a:lvl9pPr>
          </a:lstStyle>
          <a:p/>
        </p:txBody>
      </p:sp>
      <p:sp>
        <p:nvSpPr>
          <p:cNvPr id="7" name="Google Shape;7;p1"/>
          <p:cNvSpPr txBox="1"/>
          <p:nvPr>
            <p:ph idx="1" type="body"/>
          </p:nvPr>
        </p:nvSpPr>
        <p:spPr>
          <a:xfrm>
            <a:off x="623400" y="2304950"/>
            <a:ext cx="17041200" cy="6832800"/>
          </a:xfrm>
          <a:prstGeom prst="rect">
            <a:avLst/>
          </a:prstGeom>
          <a:noFill/>
          <a:ln>
            <a:noFill/>
          </a:ln>
        </p:spPr>
        <p:txBody>
          <a:bodyPr anchorCtr="0" anchor="t" bIns="182850" lIns="182850" spcFirstLastPara="1" rIns="182850" wrap="square" tIns="182850">
            <a:noAutofit/>
          </a:bodyPr>
          <a:lstStyle>
            <a:lvl1pPr indent="-457200" lvl="0" marL="457200">
              <a:lnSpc>
                <a:spcPct val="115000"/>
              </a:lnSpc>
              <a:spcBef>
                <a:spcPts val="0"/>
              </a:spcBef>
              <a:spcAft>
                <a:spcPts val="0"/>
              </a:spcAft>
              <a:buClr>
                <a:schemeClr val="dk2"/>
              </a:buClr>
              <a:buSzPts val="3600"/>
              <a:buChar char="●"/>
              <a:defRPr sz="3600">
                <a:solidFill>
                  <a:schemeClr val="dk2"/>
                </a:solidFill>
              </a:defRPr>
            </a:lvl1pPr>
            <a:lvl2pPr indent="-406400" lvl="1" marL="914400">
              <a:lnSpc>
                <a:spcPct val="115000"/>
              </a:lnSpc>
              <a:spcBef>
                <a:spcPts val="3200"/>
              </a:spcBef>
              <a:spcAft>
                <a:spcPts val="0"/>
              </a:spcAft>
              <a:buClr>
                <a:schemeClr val="dk2"/>
              </a:buClr>
              <a:buSzPts val="2800"/>
              <a:buChar char="○"/>
              <a:defRPr sz="2800">
                <a:solidFill>
                  <a:schemeClr val="dk2"/>
                </a:solidFill>
              </a:defRPr>
            </a:lvl2pPr>
            <a:lvl3pPr indent="-406400" lvl="2" marL="1371600">
              <a:lnSpc>
                <a:spcPct val="115000"/>
              </a:lnSpc>
              <a:spcBef>
                <a:spcPts val="3200"/>
              </a:spcBef>
              <a:spcAft>
                <a:spcPts val="0"/>
              </a:spcAft>
              <a:buClr>
                <a:schemeClr val="dk2"/>
              </a:buClr>
              <a:buSzPts val="2800"/>
              <a:buChar char="■"/>
              <a:defRPr sz="2800">
                <a:solidFill>
                  <a:schemeClr val="dk2"/>
                </a:solidFill>
              </a:defRPr>
            </a:lvl3pPr>
            <a:lvl4pPr indent="-406400" lvl="3" marL="1828800">
              <a:lnSpc>
                <a:spcPct val="115000"/>
              </a:lnSpc>
              <a:spcBef>
                <a:spcPts val="3200"/>
              </a:spcBef>
              <a:spcAft>
                <a:spcPts val="0"/>
              </a:spcAft>
              <a:buClr>
                <a:schemeClr val="dk2"/>
              </a:buClr>
              <a:buSzPts val="2800"/>
              <a:buChar char="●"/>
              <a:defRPr sz="2800">
                <a:solidFill>
                  <a:schemeClr val="dk2"/>
                </a:solidFill>
              </a:defRPr>
            </a:lvl4pPr>
            <a:lvl5pPr indent="-406400" lvl="4" marL="2286000">
              <a:lnSpc>
                <a:spcPct val="115000"/>
              </a:lnSpc>
              <a:spcBef>
                <a:spcPts val="3200"/>
              </a:spcBef>
              <a:spcAft>
                <a:spcPts val="0"/>
              </a:spcAft>
              <a:buClr>
                <a:schemeClr val="dk2"/>
              </a:buClr>
              <a:buSzPts val="2800"/>
              <a:buChar char="○"/>
              <a:defRPr sz="2800">
                <a:solidFill>
                  <a:schemeClr val="dk2"/>
                </a:solidFill>
              </a:defRPr>
            </a:lvl5pPr>
            <a:lvl6pPr indent="-406400" lvl="5" marL="2743200">
              <a:lnSpc>
                <a:spcPct val="115000"/>
              </a:lnSpc>
              <a:spcBef>
                <a:spcPts val="3200"/>
              </a:spcBef>
              <a:spcAft>
                <a:spcPts val="0"/>
              </a:spcAft>
              <a:buClr>
                <a:schemeClr val="dk2"/>
              </a:buClr>
              <a:buSzPts val="2800"/>
              <a:buChar char="■"/>
              <a:defRPr sz="2800">
                <a:solidFill>
                  <a:schemeClr val="dk2"/>
                </a:solidFill>
              </a:defRPr>
            </a:lvl6pPr>
            <a:lvl7pPr indent="-406400" lvl="6" marL="3200400">
              <a:lnSpc>
                <a:spcPct val="115000"/>
              </a:lnSpc>
              <a:spcBef>
                <a:spcPts val="3200"/>
              </a:spcBef>
              <a:spcAft>
                <a:spcPts val="0"/>
              </a:spcAft>
              <a:buClr>
                <a:schemeClr val="dk2"/>
              </a:buClr>
              <a:buSzPts val="2800"/>
              <a:buChar char="●"/>
              <a:defRPr sz="2800">
                <a:solidFill>
                  <a:schemeClr val="dk2"/>
                </a:solidFill>
              </a:defRPr>
            </a:lvl7pPr>
            <a:lvl8pPr indent="-406400" lvl="7" marL="3657600">
              <a:lnSpc>
                <a:spcPct val="115000"/>
              </a:lnSpc>
              <a:spcBef>
                <a:spcPts val="3200"/>
              </a:spcBef>
              <a:spcAft>
                <a:spcPts val="0"/>
              </a:spcAft>
              <a:buClr>
                <a:schemeClr val="dk2"/>
              </a:buClr>
              <a:buSzPts val="2800"/>
              <a:buChar char="○"/>
              <a:defRPr sz="2800">
                <a:solidFill>
                  <a:schemeClr val="dk2"/>
                </a:solidFill>
              </a:defRPr>
            </a:lvl8pPr>
            <a:lvl9pPr indent="-406400" lvl="8" marL="4114800">
              <a:lnSpc>
                <a:spcPct val="115000"/>
              </a:lnSpc>
              <a:spcBef>
                <a:spcPts val="3200"/>
              </a:spcBef>
              <a:spcAft>
                <a:spcPts val="3200"/>
              </a:spcAft>
              <a:buClr>
                <a:schemeClr val="dk2"/>
              </a:buClr>
              <a:buSzPts val="2800"/>
              <a:buChar char="■"/>
              <a:defRPr sz="2800">
                <a:solidFill>
                  <a:schemeClr val="dk2"/>
                </a:solidFill>
              </a:defRPr>
            </a:lvl9pPr>
          </a:lstStyle>
          <a:p/>
        </p:txBody>
      </p:sp>
      <p:sp>
        <p:nvSpPr>
          <p:cNvPr id="8" name="Google Shape;8;p1"/>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6" name="Shape 56"/>
        <p:cNvGrpSpPr/>
        <p:nvPr/>
      </p:nvGrpSpPr>
      <p:grpSpPr>
        <a:xfrm>
          <a:off x="0" y="0"/>
          <a:ext cx="0" cy="0"/>
          <a:chOff x="0" y="0"/>
          <a:chExt cx="0" cy="0"/>
        </a:xfrm>
      </p:grpSpPr>
      <p:sp>
        <p:nvSpPr>
          <p:cNvPr id="57" name="Google Shape;57;p14"/>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4400"/>
              <a:buFont typeface="Montserrat"/>
              <a:buNone/>
              <a:defRPr b="1" i="0" sz="44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9pPr>
          </a:lstStyle>
          <a:p/>
        </p:txBody>
      </p:sp>
      <p:sp>
        <p:nvSpPr>
          <p:cNvPr id="58" name="Google Shape;58;p14"/>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406400" lvl="4" marL="22860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5pPr>
            <a:lvl6pPr indent="-406400" lvl="5" marL="2743200" marR="0" rtl="0" algn="l">
              <a:lnSpc>
                <a:spcPct val="130000"/>
              </a:lnSpc>
              <a:spcBef>
                <a:spcPts val="12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6pPr>
            <a:lvl7pPr indent="-406400" lvl="6" marL="3200400" marR="0" rtl="0" algn="l">
              <a:lnSpc>
                <a:spcPct val="130000"/>
              </a:lnSpc>
              <a:spcBef>
                <a:spcPts val="12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7pPr>
            <a:lvl8pPr indent="-406400" lvl="7" marL="3657600" marR="0" rtl="0" algn="l">
              <a:lnSpc>
                <a:spcPct val="130000"/>
              </a:lnSpc>
              <a:spcBef>
                <a:spcPts val="8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8pPr>
            <a:lvl9pPr indent="-406400" lvl="8" marL="4114800" marR="0" rtl="0" algn="l">
              <a:lnSpc>
                <a:spcPct val="130000"/>
              </a:lnSpc>
              <a:spcBef>
                <a:spcPts val="800"/>
              </a:spcBef>
              <a:spcAft>
                <a:spcPts val="40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9pPr>
          </a:lstStyle>
          <a:p/>
        </p:txBody>
      </p:sp>
      <p:sp>
        <p:nvSpPr>
          <p:cNvPr id="59" name="Google Shape;59;p1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60" name="Google Shape;60;p14"/>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6"/>
          <p:cNvSpPr txBox="1"/>
          <p:nvPr>
            <p:ph type="title"/>
          </p:nvPr>
        </p:nvSpPr>
        <p:spPr>
          <a:xfrm>
            <a:off x="623400" y="1111200"/>
            <a:ext cx="16606800" cy="15114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b="0" lang="en-GB" sz="3600">
                <a:solidFill>
                  <a:srgbClr val="4B3241"/>
                </a:solidFill>
              </a:rPr>
              <a:t>Early Development: (Holidays) - Secondary</a:t>
            </a:r>
            <a:endParaRPr b="0" sz="3600">
              <a:solidFill>
                <a:srgbClr val="4B3241"/>
              </a:solidFill>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129" name="Google Shape;129;p26"/>
          <p:cNvSpPr txBox="1"/>
          <p:nvPr>
            <p:ph idx="1" type="body"/>
          </p:nvPr>
        </p:nvSpPr>
        <p:spPr>
          <a:xfrm>
            <a:off x="623400" y="2779200"/>
            <a:ext cx="16606800" cy="6358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6000">
                <a:solidFill>
                  <a:srgbClr val="4B3241"/>
                </a:solidFill>
                <a:latin typeface="Montserrat SemiBold"/>
                <a:ea typeface="Montserrat SemiBold"/>
                <a:cs typeface="Montserrat SemiBold"/>
                <a:sym typeface="Montserrat SemiBold"/>
              </a:rPr>
              <a:t>A Christmas Carol - </a:t>
            </a:r>
            <a:r>
              <a:rPr i="1" lang="en-GB" sz="6000">
                <a:solidFill>
                  <a:srgbClr val="4B3241"/>
                </a:solidFill>
                <a:latin typeface="Montserrat SemiBold"/>
                <a:ea typeface="Montserrat SemiBold"/>
                <a:cs typeface="Montserrat SemiBold"/>
                <a:sym typeface="Montserrat SemiBold"/>
              </a:rPr>
              <a:t>Activities to extend your child’s learning.</a:t>
            </a:r>
            <a:r>
              <a:rPr lang="en-GB" sz="6000">
                <a:solidFill>
                  <a:srgbClr val="4B3241"/>
                </a:solidFill>
                <a:latin typeface="Montserrat SemiBold"/>
                <a:ea typeface="Montserrat SemiBold"/>
                <a:cs typeface="Montserrat SemiBold"/>
                <a:sym typeface="Montserrat SemiBold"/>
              </a:rPr>
              <a:t> </a:t>
            </a:r>
            <a:endParaRPr sz="6000">
              <a:solidFill>
                <a:srgbClr val="4B3241"/>
              </a:solidFill>
              <a:latin typeface="Montserrat SemiBold"/>
              <a:ea typeface="Montserrat SemiBold"/>
              <a:cs typeface="Montserrat SemiBold"/>
              <a:sym typeface="Montserrat SemiBold"/>
            </a:endParaRPr>
          </a:p>
          <a:p>
            <a:pPr indent="0" lvl="0" marL="0" rtl="0" algn="l">
              <a:spcBef>
                <a:spcPts val="0"/>
              </a:spcBef>
              <a:spcAft>
                <a:spcPts val="0"/>
              </a:spcAft>
              <a:buNone/>
            </a:pPr>
            <a:r>
              <a:rPr i="1" lang="en-GB" sz="6000">
                <a:solidFill>
                  <a:srgbClr val="4B3241"/>
                </a:solidFill>
                <a:latin typeface="Montserrat SemiBold"/>
                <a:ea typeface="Montserrat SemiBold"/>
                <a:cs typeface="Montserrat SemiBold"/>
                <a:sym typeface="Montserrat SemiBold"/>
              </a:rPr>
              <a:t>Teacher/Parent/Carer notes</a:t>
            </a:r>
            <a:endParaRPr/>
          </a:p>
        </p:txBody>
      </p:sp>
      <p:sp>
        <p:nvSpPr>
          <p:cNvPr id="130" name="Google Shape;130;p26"/>
          <p:cNvSpPr txBox="1"/>
          <p:nvPr>
            <p:ph idx="4294967295" type="subTitle"/>
          </p:nvPr>
        </p:nvSpPr>
        <p:spPr>
          <a:xfrm>
            <a:off x="917950" y="8210950"/>
            <a:ext cx="7902000" cy="12390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SzPts val="3200"/>
              <a:buNone/>
            </a:pPr>
            <a:r>
              <a:rPr lang="en-GB" sz="2800">
                <a:solidFill>
                  <a:srgbClr val="4B3241"/>
                </a:solidFill>
                <a:latin typeface="Montserrat"/>
                <a:ea typeface="Montserrat"/>
                <a:cs typeface="Montserrat"/>
                <a:sym typeface="Montserrat"/>
              </a:rPr>
              <a:t>Emma Pemberton</a:t>
            </a:r>
            <a:endParaRPr sz="2800">
              <a:solidFill>
                <a:srgbClr val="4B324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1600"/>
              <a:buFont typeface="Arial"/>
              <a:buNone/>
            </a:pPr>
            <a:fld id="{00000000-1234-1234-1234-123412341234}" type="slidenum">
              <a:rPr lang="en-GB"/>
              <a:t>‹#›</a:t>
            </a:fld>
            <a:endParaRPr/>
          </a:p>
        </p:txBody>
      </p:sp>
      <p:sp>
        <p:nvSpPr>
          <p:cNvPr id="136" name="Google Shape;136;p27"/>
          <p:cNvSpPr txBox="1"/>
          <p:nvPr/>
        </p:nvSpPr>
        <p:spPr>
          <a:xfrm>
            <a:off x="623400" y="1665300"/>
            <a:ext cx="17190900" cy="8150400"/>
          </a:xfrm>
          <a:prstGeom prst="rect">
            <a:avLst/>
          </a:prstGeom>
          <a:noFill/>
          <a:ln>
            <a:noFill/>
          </a:ln>
        </p:spPr>
        <p:txBody>
          <a:bodyPr anchorCtr="0" anchor="t" bIns="91425" lIns="91425" spcFirstLastPara="1" rIns="91425" wrap="square" tIns="91425">
            <a:noAutofit/>
          </a:bodyPr>
          <a:lstStyle/>
          <a:p>
            <a:pPr indent="-431800" lvl="0" marL="457200" rtl="0" algn="l">
              <a:lnSpc>
                <a:spcPct val="125000"/>
              </a:lnSpc>
              <a:spcBef>
                <a:spcPts val="0"/>
              </a:spcBef>
              <a:spcAft>
                <a:spcPts val="0"/>
              </a:spcAft>
              <a:buClr>
                <a:schemeClr val="dk2"/>
              </a:buClr>
              <a:buSzPts val="3200"/>
              <a:buFont typeface="Montserrat"/>
              <a:buChar char="●"/>
            </a:pPr>
            <a:r>
              <a:rPr lang="en-GB" sz="3200">
                <a:solidFill>
                  <a:schemeClr val="dk2"/>
                </a:solidFill>
                <a:latin typeface="Montserrat"/>
                <a:ea typeface="Montserrat"/>
                <a:cs typeface="Montserrat"/>
                <a:sym typeface="Montserrat"/>
              </a:rPr>
              <a:t>This document is designed to support the adult working alongside the child using the slides for lesson 2. </a:t>
            </a:r>
            <a:endParaRPr sz="3200">
              <a:solidFill>
                <a:schemeClr val="dk2"/>
              </a:solidFill>
              <a:latin typeface="Montserrat"/>
              <a:ea typeface="Montserrat"/>
              <a:cs typeface="Montserrat"/>
              <a:sym typeface="Montserrat"/>
            </a:endParaRPr>
          </a:p>
          <a:p>
            <a:pPr indent="-431800" lvl="0" marL="457200" rtl="0" algn="l">
              <a:lnSpc>
                <a:spcPct val="125000"/>
              </a:lnSpc>
              <a:spcBef>
                <a:spcPts val="0"/>
              </a:spcBef>
              <a:spcAft>
                <a:spcPts val="0"/>
              </a:spcAft>
              <a:buClr>
                <a:schemeClr val="dk2"/>
              </a:buClr>
              <a:buSzPts val="3200"/>
              <a:buFont typeface="Montserrat"/>
              <a:buChar char="●"/>
            </a:pPr>
            <a:r>
              <a:rPr lang="en-GB" sz="3200">
                <a:solidFill>
                  <a:schemeClr val="dk2"/>
                </a:solidFill>
                <a:latin typeface="Montserrat"/>
                <a:ea typeface="Montserrat"/>
                <a:cs typeface="Montserrat"/>
                <a:sym typeface="Montserrat"/>
              </a:rPr>
              <a:t>For each activity there is a brief explanation outlining the aim of the activity as well as ideas to support delivery. </a:t>
            </a:r>
            <a:endParaRPr sz="3200">
              <a:solidFill>
                <a:schemeClr val="dk2"/>
              </a:solidFill>
              <a:latin typeface="Montserrat"/>
              <a:ea typeface="Montserrat"/>
              <a:cs typeface="Montserrat"/>
              <a:sym typeface="Montserrat"/>
            </a:endParaRPr>
          </a:p>
          <a:p>
            <a:pPr indent="-431800" lvl="0" marL="457200" rtl="0" algn="l">
              <a:lnSpc>
                <a:spcPct val="125000"/>
              </a:lnSpc>
              <a:spcBef>
                <a:spcPts val="0"/>
              </a:spcBef>
              <a:spcAft>
                <a:spcPts val="0"/>
              </a:spcAft>
              <a:buClr>
                <a:schemeClr val="dk2"/>
              </a:buClr>
              <a:buSzPts val="3200"/>
              <a:buFont typeface="Montserrat"/>
              <a:buChar char="●"/>
            </a:pPr>
            <a:r>
              <a:rPr lang="en-GB" sz="3200">
                <a:solidFill>
                  <a:schemeClr val="dk2"/>
                </a:solidFill>
                <a:latin typeface="Montserrat"/>
                <a:ea typeface="Montserrat"/>
                <a:cs typeface="Montserrat"/>
                <a:sym typeface="Montserrat"/>
              </a:rPr>
              <a:t>For some activities, additional resources such as templates have been included. </a:t>
            </a:r>
            <a:endParaRPr sz="3200">
              <a:solidFill>
                <a:schemeClr val="dk2"/>
              </a:solidFill>
              <a:latin typeface="Montserrat"/>
              <a:ea typeface="Montserrat"/>
              <a:cs typeface="Montserrat"/>
              <a:sym typeface="Montserrat"/>
            </a:endParaRPr>
          </a:p>
          <a:p>
            <a:pPr indent="-431800" lvl="0" marL="457200" rtl="0" algn="l">
              <a:lnSpc>
                <a:spcPct val="125000"/>
              </a:lnSpc>
              <a:spcBef>
                <a:spcPts val="0"/>
              </a:spcBef>
              <a:spcAft>
                <a:spcPts val="0"/>
              </a:spcAft>
              <a:buClr>
                <a:schemeClr val="dk2"/>
              </a:buClr>
              <a:buSzPts val="3200"/>
              <a:buFont typeface="Montserrat"/>
              <a:buChar char="●"/>
            </a:pPr>
            <a:r>
              <a:rPr lang="en-GB" sz="3200">
                <a:solidFill>
                  <a:schemeClr val="dk2"/>
                </a:solidFill>
                <a:latin typeface="Montserrat"/>
                <a:ea typeface="Montserrat"/>
                <a:cs typeface="Montserrat"/>
                <a:sym typeface="Montserrat"/>
              </a:rPr>
              <a:t>In addition there is a section on ‘Supporting Engagement’. This outlines some of the things to look out for in terms of exploration, anticipation, initiation, realisation and persistence (The Engagement Model) and how you can develop these within the activity. It is important to note that when using the Engagement Model you should only be changing one thing at a time, rather than attempting to increase engagement in all areas simultaneously. There is no one size fits all and activities and learning should be tailored to your child’s needs and based upon your observations and interactions with your child.</a:t>
            </a:r>
            <a:endParaRPr sz="3200">
              <a:solidFill>
                <a:schemeClr val="dk2"/>
              </a:solidFill>
              <a:latin typeface="Montserrat"/>
              <a:ea typeface="Montserrat"/>
              <a:cs typeface="Montserrat"/>
              <a:sym typeface="Montserrat"/>
            </a:endParaRPr>
          </a:p>
        </p:txBody>
      </p:sp>
      <p:sp>
        <p:nvSpPr>
          <p:cNvPr id="137" name="Google Shape;137;p27"/>
          <p:cNvSpPr txBox="1"/>
          <p:nvPr>
            <p:ph type="title"/>
          </p:nvPr>
        </p:nvSpPr>
        <p:spPr>
          <a:xfrm>
            <a:off x="623400" y="882600"/>
            <a:ext cx="5616000" cy="151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595959"/>
                </a:solidFill>
              </a:rPr>
              <a:t>Explanation</a:t>
            </a:r>
            <a:endParaRPr>
              <a:solidFill>
                <a:srgbClr val="595959"/>
              </a:solidFill>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1600"/>
              <a:buFont typeface="Arial"/>
              <a:buNone/>
            </a:pPr>
            <a:fld id="{00000000-1234-1234-1234-123412341234}" type="slidenum">
              <a:rPr lang="en-GB"/>
              <a:t>‹#›</a:t>
            </a:fld>
            <a:endParaRPr/>
          </a:p>
        </p:txBody>
      </p:sp>
      <p:sp>
        <p:nvSpPr>
          <p:cNvPr id="143" name="Google Shape;143;p28"/>
          <p:cNvSpPr txBox="1"/>
          <p:nvPr/>
        </p:nvSpPr>
        <p:spPr>
          <a:xfrm>
            <a:off x="623400" y="1665300"/>
            <a:ext cx="17190900" cy="8150400"/>
          </a:xfrm>
          <a:prstGeom prst="rect">
            <a:avLst/>
          </a:prstGeom>
          <a:noFill/>
          <a:ln>
            <a:noFill/>
          </a:ln>
        </p:spPr>
        <p:txBody>
          <a:bodyPr anchorCtr="0" anchor="t" bIns="91425" lIns="91425" spcFirstLastPara="1" rIns="91425" wrap="square" tIns="91425">
            <a:noAutofit/>
          </a:bodyPr>
          <a:lstStyle/>
          <a:p>
            <a:pPr indent="-431800" lvl="0" marL="457200" rtl="0" algn="l">
              <a:lnSpc>
                <a:spcPct val="115000"/>
              </a:lnSpc>
              <a:spcBef>
                <a:spcPts val="2000"/>
              </a:spcBef>
              <a:spcAft>
                <a:spcPts val="0"/>
              </a:spcAft>
              <a:buClr>
                <a:srgbClr val="595959"/>
              </a:buClr>
              <a:buSzPts val="3200"/>
              <a:buFont typeface="Montserrat"/>
              <a:buChar char="●"/>
            </a:pPr>
            <a:r>
              <a:rPr lang="en-GB" sz="3200">
                <a:solidFill>
                  <a:srgbClr val="595959"/>
                </a:solidFill>
                <a:latin typeface="Montserrat"/>
                <a:ea typeface="Montserrat"/>
                <a:cs typeface="Montserrat"/>
                <a:sym typeface="Montserrat"/>
              </a:rPr>
              <a:t>The aim of this activity, depending on the level of your child, is for your child to: </a:t>
            </a:r>
            <a:r>
              <a:rPr b="1" lang="en-GB" sz="3200">
                <a:solidFill>
                  <a:srgbClr val="595959"/>
                </a:solidFill>
                <a:latin typeface="Montserrat"/>
                <a:ea typeface="Montserrat"/>
                <a:cs typeface="Montserrat"/>
                <a:sym typeface="Montserrat"/>
              </a:rPr>
              <a:t>Attend to audible stimuli </a:t>
            </a:r>
            <a:r>
              <a:rPr lang="en-GB" sz="3200">
                <a:solidFill>
                  <a:srgbClr val="595959"/>
                </a:solidFill>
                <a:latin typeface="Montserrat"/>
                <a:ea typeface="Montserrat"/>
                <a:cs typeface="Montserrat"/>
                <a:sym typeface="Montserrat"/>
              </a:rPr>
              <a:t>|</a:t>
            </a:r>
            <a:r>
              <a:rPr b="1" lang="en-GB" sz="3200">
                <a:solidFill>
                  <a:srgbClr val="595959"/>
                </a:solidFill>
                <a:latin typeface="Montserrat"/>
                <a:ea typeface="Montserrat"/>
                <a:cs typeface="Montserrat"/>
                <a:sym typeface="Montserrat"/>
              </a:rPr>
              <a:t> Track auditory stimuli</a:t>
            </a:r>
            <a:r>
              <a:rPr lang="en-GB" sz="3200">
                <a:solidFill>
                  <a:srgbClr val="595959"/>
                </a:solidFill>
                <a:latin typeface="Montserrat"/>
                <a:ea typeface="Montserrat"/>
                <a:cs typeface="Montserrat"/>
                <a:sym typeface="Montserrat"/>
              </a:rPr>
              <a:t> </a:t>
            </a:r>
            <a:endParaRPr sz="3200">
              <a:solidFill>
                <a:srgbClr val="595959"/>
              </a:solidFill>
              <a:latin typeface="Montserrat"/>
              <a:ea typeface="Montserrat"/>
              <a:cs typeface="Montserrat"/>
              <a:sym typeface="Montserrat"/>
            </a:endParaRPr>
          </a:p>
          <a:p>
            <a:pPr indent="-431800" lvl="0" marL="457200" rtl="0" algn="l">
              <a:lnSpc>
                <a:spcPct val="115000"/>
              </a:lnSpc>
              <a:spcBef>
                <a:spcPts val="2000"/>
              </a:spcBef>
              <a:spcAft>
                <a:spcPts val="0"/>
              </a:spcAft>
              <a:buClr>
                <a:srgbClr val="595959"/>
              </a:buClr>
              <a:buSzPts val="3200"/>
              <a:buFont typeface="Montserrat"/>
              <a:buChar char="●"/>
            </a:pPr>
            <a:r>
              <a:rPr lang="en-GB" sz="3200">
                <a:solidFill>
                  <a:srgbClr val="595959"/>
                </a:solidFill>
                <a:latin typeface="Montserrat"/>
                <a:ea typeface="Montserrat"/>
                <a:cs typeface="Montserrat"/>
                <a:sym typeface="Montserrat"/>
              </a:rPr>
              <a:t>You will need pictures of the characters (these are provided on the lesson slides 6-12) and sound effects as detailed on lesson slide 2).</a:t>
            </a:r>
            <a:endParaRPr sz="3200">
              <a:solidFill>
                <a:srgbClr val="595959"/>
              </a:solidFill>
              <a:latin typeface="Montserrat"/>
              <a:ea typeface="Montserrat"/>
              <a:cs typeface="Montserrat"/>
              <a:sym typeface="Montserrat"/>
            </a:endParaRPr>
          </a:p>
          <a:p>
            <a:pPr indent="-431800" lvl="0" marL="457200" rtl="0" algn="l">
              <a:lnSpc>
                <a:spcPct val="115000"/>
              </a:lnSpc>
              <a:spcBef>
                <a:spcPts val="2000"/>
              </a:spcBef>
              <a:spcAft>
                <a:spcPts val="0"/>
              </a:spcAft>
              <a:buClr>
                <a:srgbClr val="595959"/>
              </a:buClr>
              <a:buSzPts val="3200"/>
              <a:buFont typeface="Montserrat"/>
              <a:buChar char="●"/>
            </a:pPr>
            <a:r>
              <a:rPr lang="en-GB" sz="3200">
                <a:solidFill>
                  <a:srgbClr val="595959"/>
                </a:solidFill>
                <a:latin typeface="Montserrat"/>
                <a:ea typeface="Montserrat"/>
                <a:cs typeface="Montserrat"/>
                <a:sym typeface="Montserrat"/>
              </a:rPr>
              <a:t>Use the pictures as visual prompts and then play the sound effect, you may also want to use sensory cues. Note down your child’s responses and if your child seems to like a particular sound use this to work on auditory tracking. Create a sustained (5-10 seconds) sound using the stimulus directly in front of them establishing a point where the sound is obviously heard. Pause then repeat the sustained playing, moving the stimuli gradually away from them until interest is lost, this can be done either by continually playing until interest is lost or by playing sustained sound, briefly pausing, moving the sound 10cms away and playing, continuing until the student does not respond.</a:t>
            </a:r>
            <a:endParaRPr sz="3200">
              <a:solidFill>
                <a:srgbClr val="595959"/>
              </a:solidFill>
              <a:latin typeface="Montserrat"/>
              <a:ea typeface="Montserrat"/>
              <a:cs typeface="Montserrat"/>
              <a:sym typeface="Montserrat"/>
            </a:endParaRPr>
          </a:p>
        </p:txBody>
      </p:sp>
      <p:sp>
        <p:nvSpPr>
          <p:cNvPr id="144" name="Google Shape;144;p28"/>
          <p:cNvSpPr txBox="1"/>
          <p:nvPr>
            <p:ph type="title"/>
          </p:nvPr>
        </p:nvSpPr>
        <p:spPr>
          <a:xfrm>
            <a:off x="623400" y="882600"/>
            <a:ext cx="15938700" cy="9777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4400"/>
              <a:buFont typeface="Arial"/>
              <a:buNone/>
            </a:pPr>
            <a:r>
              <a:rPr lang="en-GB">
                <a:solidFill>
                  <a:srgbClr val="595959"/>
                </a:solidFill>
              </a:rPr>
              <a:t>Exploring character sounds  (Activity 1) </a:t>
            </a:r>
            <a:endParaRPr>
              <a:solidFill>
                <a:srgbClr val="595959"/>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9"/>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GB">
                <a:solidFill>
                  <a:srgbClr val="595959"/>
                </a:solidFill>
              </a:rPr>
              <a:t>Supporting Engagement (Activity 1) </a:t>
            </a:r>
            <a:endParaRPr>
              <a:solidFill>
                <a:srgbClr val="595959"/>
              </a:solidFill>
            </a:endParaRPr>
          </a:p>
        </p:txBody>
      </p:sp>
      <p:sp>
        <p:nvSpPr>
          <p:cNvPr id="150" name="Google Shape;150;p29"/>
          <p:cNvSpPr txBox="1"/>
          <p:nvPr>
            <p:ph idx="1" type="body"/>
          </p:nvPr>
        </p:nvSpPr>
        <p:spPr>
          <a:xfrm>
            <a:off x="478150" y="1879900"/>
            <a:ext cx="17213700" cy="6958800"/>
          </a:xfrm>
          <a:prstGeom prst="rect">
            <a:avLst/>
          </a:prstGeom>
        </p:spPr>
        <p:txBody>
          <a:bodyPr anchorCtr="0" anchor="t" bIns="0" lIns="0" spcFirstLastPara="1" rIns="0" wrap="square" tIns="0">
            <a:noAutofit/>
          </a:bodyPr>
          <a:lstStyle/>
          <a:p>
            <a:pPr indent="0" lvl="0" marL="0" rtl="0" algn="l">
              <a:lnSpc>
                <a:spcPct val="125000"/>
              </a:lnSpc>
              <a:spcBef>
                <a:spcPts val="0"/>
              </a:spcBef>
              <a:spcAft>
                <a:spcPts val="0"/>
              </a:spcAft>
              <a:buNone/>
            </a:pPr>
            <a:r>
              <a:rPr b="1" lang="en-GB" sz="3000"/>
              <a:t>Exploration</a:t>
            </a:r>
            <a:r>
              <a:rPr lang="en-GB" sz="3000"/>
              <a:t> - Does your child build on their initial reaction? For example, after noticing a sound, do they start to move their head toward it or widen their eyes. Replay the sounds allowing lots of time for exploration.</a:t>
            </a:r>
            <a:endParaRPr sz="3000"/>
          </a:p>
          <a:p>
            <a:pPr indent="0" lvl="0" marL="0" rtl="0" algn="l">
              <a:lnSpc>
                <a:spcPct val="125000"/>
              </a:lnSpc>
              <a:spcBef>
                <a:spcPts val="0"/>
              </a:spcBef>
              <a:spcAft>
                <a:spcPts val="0"/>
              </a:spcAft>
              <a:buNone/>
            </a:pPr>
            <a:r>
              <a:rPr b="1" lang="en-GB" sz="3000"/>
              <a:t>Anticipation</a:t>
            </a:r>
            <a:r>
              <a:rPr lang="en-GB" sz="3000"/>
              <a:t> - When exploring the sounds, does your child act repeatedly suprised or do they start to display familiarity? Use sensory cues to support anticipation.  </a:t>
            </a:r>
            <a:endParaRPr sz="3000"/>
          </a:p>
          <a:p>
            <a:pPr indent="0" lvl="0" marL="0" rtl="0" algn="l">
              <a:lnSpc>
                <a:spcPct val="125000"/>
              </a:lnSpc>
              <a:spcBef>
                <a:spcPts val="0"/>
              </a:spcBef>
              <a:spcAft>
                <a:spcPts val="0"/>
              </a:spcAft>
              <a:buNone/>
            </a:pPr>
            <a:r>
              <a:rPr b="1" lang="en-GB" sz="3000"/>
              <a:t>Realisation</a:t>
            </a:r>
            <a:r>
              <a:rPr lang="en-GB" sz="3000"/>
              <a:t> - How is your child interacting with the activity? Are they allowing you to do all the work or are they demonstrating actions which suggest they would like more control over the activity? Provide your child with the switch so that they can control the sound.</a:t>
            </a:r>
            <a:endParaRPr sz="3000"/>
          </a:p>
          <a:p>
            <a:pPr indent="0" lvl="0" marL="0" rtl="0" algn="l">
              <a:lnSpc>
                <a:spcPct val="125000"/>
              </a:lnSpc>
              <a:spcBef>
                <a:spcPts val="0"/>
              </a:spcBef>
              <a:spcAft>
                <a:spcPts val="0"/>
              </a:spcAft>
              <a:buNone/>
            </a:pPr>
            <a:r>
              <a:rPr b="1" lang="en-GB" sz="3000"/>
              <a:t>Persistence </a:t>
            </a:r>
            <a:r>
              <a:rPr lang="en-GB" sz="3000"/>
              <a:t>- Does your child sustain attention for long enough to actively explore the resources? Try tracking activities. </a:t>
            </a:r>
            <a:endParaRPr sz="3000"/>
          </a:p>
          <a:p>
            <a:pPr indent="0" lvl="0" marL="0" rtl="0" algn="l">
              <a:lnSpc>
                <a:spcPct val="125000"/>
              </a:lnSpc>
              <a:spcBef>
                <a:spcPts val="0"/>
              </a:spcBef>
              <a:spcAft>
                <a:spcPts val="0"/>
              </a:spcAft>
              <a:buNone/>
            </a:pPr>
            <a:r>
              <a:rPr b="1" lang="en-GB" sz="3000"/>
              <a:t>Initiation</a:t>
            </a:r>
            <a:r>
              <a:rPr lang="en-GB" sz="3000"/>
              <a:t> - Is your child acting spontaneously / independently or do they need to be prompted? Are they losing interest really quickly or are they calling out to ask for more sounds?</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sp>
        <p:nvSpPr>
          <p:cNvPr id="151" name="Google Shape;151;p2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1600"/>
              <a:buFont typeface="Arial"/>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0"/>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GB">
                <a:solidFill>
                  <a:srgbClr val="595959"/>
                </a:solidFill>
              </a:rPr>
              <a:t>Tracking ghosts (Activity 2) </a:t>
            </a:r>
            <a:endParaRPr>
              <a:solidFill>
                <a:srgbClr val="595959"/>
              </a:solidFill>
            </a:endParaRPr>
          </a:p>
        </p:txBody>
      </p:sp>
      <p:sp>
        <p:nvSpPr>
          <p:cNvPr id="157" name="Google Shape;157;p30"/>
          <p:cNvSpPr txBox="1"/>
          <p:nvPr>
            <p:ph idx="1" type="body"/>
          </p:nvPr>
        </p:nvSpPr>
        <p:spPr>
          <a:xfrm>
            <a:off x="918000" y="1850950"/>
            <a:ext cx="16452000" cy="6319500"/>
          </a:xfrm>
          <a:prstGeom prst="rect">
            <a:avLst/>
          </a:prstGeom>
        </p:spPr>
        <p:txBody>
          <a:bodyPr anchorCtr="0" anchor="t" bIns="0" lIns="0" spcFirstLastPara="1" rIns="0" wrap="square" tIns="0">
            <a:noAutofit/>
          </a:bodyPr>
          <a:lstStyle/>
          <a:p>
            <a:pPr indent="-431800" lvl="0" marL="457200" rtl="0" algn="l">
              <a:lnSpc>
                <a:spcPct val="115000"/>
              </a:lnSpc>
              <a:spcBef>
                <a:spcPts val="2000"/>
              </a:spcBef>
              <a:spcAft>
                <a:spcPts val="0"/>
              </a:spcAft>
              <a:buClr>
                <a:srgbClr val="595959"/>
              </a:buClr>
              <a:buSzPts val="3200"/>
              <a:buChar char="●"/>
            </a:pPr>
            <a:r>
              <a:rPr lang="en-GB">
                <a:solidFill>
                  <a:srgbClr val="595959"/>
                </a:solidFill>
              </a:rPr>
              <a:t>The aim of this activity, depending on the level of your child, is for your child to: </a:t>
            </a:r>
            <a:r>
              <a:rPr b="1" lang="en-GB">
                <a:solidFill>
                  <a:srgbClr val="595959"/>
                </a:solidFill>
              </a:rPr>
              <a:t>Attend to visual stimuli </a:t>
            </a:r>
            <a:r>
              <a:rPr lang="en-GB">
                <a:solidFill>
                  <a:srgbClr val="595959"/>
                </a:solidFill>
              </a:rPr>
              <a:t>|</a:t>
            </a:r>
            <a:r>
              <a:rPr b="1" lang="en-GB">
                <a:solidFill>
                  <a:srgbClr val="595959"/>
                </a:solidFill>
              </a:rPr>
              <a:t> Track visual stimuli</a:t>
            </a:r>
            <a:r>
              <a:rPr lang="en-GB">
                <a:solidFill>
                  <a:srgbClr val="595959"/>
                </a:solidFill>
              </a:rPr>
              <a:t> </a:t>
            </a:r>
            <a:endParaRPr>
              <a:solidFill>
                <a:srgbClr val="595959"/>
              </a:solidFill>
            </a:endParaRPr>
          </a:p>
          <a:p>
            <a:pPr indent="-431800" lvl="0" marL="457200" rtl="0" algn="l">
              <a:lnSpc>
                <a:spcPct val="115000"/>
              </a:lnSpc>
              <a:spcBef>
                <a:spcPts val="1000"/>
              </a:spcBef>
              <a:spcAft>
                <a:spcPts val="0"/>
              </a:spcAft>
              <a:buClr>
                <a:srgbClr val="595959"/>
              </a:buClr>
              <a:buSzPts val="3200"/>
              <a:buChar char="●"/>
            </a:pPr>
            <a:r>
              <a:rPr lang="en-GB">
                <a:solidFill>
                  <a:srgbClr val="595959"/>
                </a:solidFill>
              </a:rPr>
              <a:t>You will need some fairy lights / a torch / a lamp, sheer white material and a heavy dark sheet / blanket.</a:t>
            </a:r>
            <a:endParaRPr>
              <a:solidFill>
                <a:srgbClr val="595959"/>
              </a:solidFill>
            </a:endParaRPr>
          </a:p>
          <a:p>
            <a:pPr indent="-431800" lvl="0" marL="457200" rtl="0" algn="l">
              <a:lnSpc>
                <a:spcPct val="115000"/>
              </a:lnSpc>
              <a:spcBef>
                <a:spcPts val="2000"/>
              </a:spcBef>
              <a:spcAft>
                <a:spcPts val="0"/>
              </a:spcAft>
              <a:buClr>
                <a:srgbClr val="595959"/>
              </a:buClr>
              <a:buSzPts val="3200"/>
              <a:buChar char="●"/>
            </a:pPr>
            <a:r>
              <a:rPr lang="en-GB">
                <a:solidFill>
                  <a:srgbClr val="595959"/>
                </a:solidFill>
              </a:rPr>
              <a:t>As you introduce the visual stimuli, notice your child’s responses. Move the stimuli to see if your child tracks its movements. Does your child show a particular preference to any of the ghosts? You could use this to develop choice making.</a:t>
            </a:r>
            <a:endParaRPr b="1" sz="2100">
              <a:solidFill>
                <a:srgbClr val="595959"/>
              </a:solidFill>
            </a:endParaRPr>
          </a:p>
          <a:p>
            <a:pPr indent="0" lvl="0" marL="0" rtl="0" algn="l">
              <a:spcBef>
                <a:spcPts val="100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8" name="Google Shape;158;p3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1"/>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GB">
                <a:solidFill>
                  <a:srgbClr val="595959"/>
                </a:solidFill>
              </a:rPr>
              <a:t>Supporting Engagement (Activity 2)</a:t>
            </a:r>
            <a:endParaRPr>
              <a:solidFill>
                <a:srgbClr val="595959"/>
              </a:solidFill>
            </a:endParaRPr>
          </a:p>
        </p:txBody>
      </p:sp>
      <p:sp>
        <p:nvSpPr>
          <p:cNvPr id="164" name="Google Shape;164;p31"/>
          <p:cNvSpPr txBox="1"/>
          <p:nvPr>
            <p:ph idx="1" type="body"/>
          </p:nvPr>
        </p:nvSpPr>
        <p:spPr>
          <a:xfrm>
            <a:off x="527275" y="1693225"/>
            <a:ext cx="17439600" cy="78936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2600">
                <a:solidFill>
                  <a:srgbClr val="595959"/>
                </a:solidFill>
              </a:rPr>
              <a:t>Exploration </a:t>
            </a:r>
            <a:r>
              <a:rPr lang="en-GB" sz="2600">
                <a:solidFill>
                  <a:srgbClr val="595959"/>
                </a:solidFill>
              </a:rPr>
              <a:t>- Does your child build on their initial reaction? For example, after resources are presented do they attempt to reach out to the resource, retain focus on the resource briefly or for extended periods?</a:t>
            </a:r>
            <a:endParaRPr sz="2600">
              <a:solidFill>
                <a:srgbClr val="595959"/>
              </a:solidFill>
            </a:endParaRPr>
          </a:p>
          <a:p>
            <a:pPr indent="0" lvl="0" marL="0" rtl="0" algn="l">
              <a:lnSpc>
                <a:spcPct val="115000"/>
              </a:lnSpc>
              <a:spcBef>
                <a:spcPts val="2000"/>
              </a:spcBef>
              <a:spcAft>
                <a:spcPts val="0"/>
              </a:spcAft>
              <a:buNone/>
            </a:pPr>
            <a:r>
              <a:rPr b="1" lang="en-GB" sz="2600">
                <a:solidFill>
                  <a:srgbClr val="595959"/>
                </a:solidFill>
              </a:rPr>
              <a:t>Anticipation</a:t>
            </a:r>
            <a:r>
              <a:rPr lang="en-GB" sz="2600">
                <a:solidFill>
                  <a:srgbClr val="595959"/>
                </a:solidFill>
              </a:rPr>
              <a:t> - When exploring the resources, does your child act suprised or do they respond in a way that is appropriate to explore that resource? Use sensory cues to develop this, reducing as your child builds up their engagement. Move the resource around in a predictable pattern and see if your child starts to predict its appearance.</a:t>
            </a:r>
            <a:endParaRPr sz="2600">
              <a:solidFill>
                <a:srgbClr val="595959"/>
              </a:solidFill>
            </a:endParaRPr>
          </a:p>
          <a:p>
            <a:pPr indent="0" lvl="0" marL="0" rtl="0" algn="l">
              <a:lnSpc>
                <a:spcPct val="115000"/>
              </a:lnSpc>
              <a:spcBef>
                <a:spcPts val="2000"/>
              </a:spcBef>
              <a:spcAft>
                <a:spcPts val="0"/>
              </a:spcAft>
              <a:buNone/>
            </a:pPr>
            <a:r>
              <a:rPr b="1" lang="en-GB" sz="2600">
                <a:solidFill>
                  <a:srgbClr val="595959"/>
                </a:solidFill>
              </a:rPr>
              <a:t>Realisation</a:t>
            </a:r>
            <a:r>
              <a:rPr lang="en-GB" sz="2600">
                <a:solidFill>
                  <a:srgbClr val="595959"/>
                </a:solidFill>
              </a:rPr>
              <a:t> - Is your child attempting to grab the resources themselves or showing signs that they would like to? Present the resources in a way that is accessible to your child so they are able to have more control. </a:t>
            </a:r>
            <a:endParaRPr sz="2600">
              <a:solidFill>
                <a:srgbClr val="595959"/>
              </a:solidFill>
            </a:endParaRPr>
          </a:p>
          <a:p>
            <a:pPr indent="0" lvl="0" marL="0" rtl="0" algn="l">
              <a:lnSpc>
                <a:spcPct val="115000"/>
              </a:lnSpc>
              <a:spcBef>
                <a:spcPts val="2000"/>
              </a:spcBef>
              <a:spcAft>
                <a:spcPts val="0"/>
              </a:spcAft>
              <a:buNone/>
            </a:pPr>
            <a:r>
              <a:rPr b="1" lang="en-GB" sz="2600">
                <a:solidFill>
                  <a:srgbClr val="595959"/>
                </a:solidFill>
              </a:rPr>
              <a:t>Persistence</a:t>
            </a:r>
            <a:r>
              <a:rPr lang="en-GB" sz="2600">
                <a:solidFill>
                  <a:srgbClr val="595959"/>
                </a:solidFill>
              </a:rPr>
              <a:t> - Does your child sustain attention for long enough to actively explore each resource? Find ways to enhance the resources or present them in different ways to capture their attention and increase the length in which they explore. Once a child is engaged with a particular resource you could try moving it slightly out of reach or hiding it under a cloth to see if they search for it in order to continue engagement.</a:t>
            </a:r>
            <a:endParaRPr sz="2600">
              <a:solidFill>
                <a:srgbClr val="595959"/>
              </a:solidFill>
            </a:endParaRPr>
          </a:p>
          <a:p>
            <a:pPr indent="0" lvl="0" marL="0" rtl="0" algn="l">
              <a:lnSpc>
                <a:spcPct val="115000"/>
              </a:lnSpc>
              <a:spcBef>
                <a:spcPts val="2000"/>
              </a:spcBef>
              <a:spcAft>
                <a:spcPts val="0"/>
              </a:spcAft>
              <a:buNone/>
            </a:pPr>
            <a:r>
              <a:rPr b="1" lang="en-GB" sz="2600">
                <a:solidFill>
                  <a:srgbClr val="595959"/>
                </a:solidFill>
              </a:rPr>
              <a:t>Initiation</a:t>
            </a:r>
            <a:r>
              <a:rPr lang="en-GB" sz="2600">
                <a:solidFill>
                  <a:srgbClr val="595959"/>
                </a:solidFill>
              </a:rPr>
              <a:t> - Is your child acting spontaneously / independently or do they need to be prompted? Try removing a resource they are exploring and see if they call out for it’s return.</a:t>
            </a:r>
            <a:endParaRPr sz="2600"/>
          </a:p>
        </p:txBody>
      </p:sp>
      <p:sp>
        <p:nvSpPr>
          <p:cNvPr id="165" name="Google Shape;165;p31"/>
          <p:cNvSpPr txBox="1"/>
          <p:nvPr>
            <p:ph idx="12" type="sldNum"/>
          </p:nvPr>
        </p:nvSpPr>
        <p:spPr>
          <a:xfrm>
            <a:off x="320991" y="988140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2"/>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GB">
                <a:solidFill>
                  <a:srgbClr val="595959"/>
                </a:solidFill>
              </a:rPr>
              <a:t>Exploring emotions (Activity 3) </a:t>
            </a:r>
            <a:endParaRPr>
              <a:solidFill>
                <a:srgbClr val="595959"/>
              </a:solidFill>
            </a:endParaRPr>
          </a:p>
          <a:p>
            <a:pPr indent="0" lvl="0" marL="0" rtl="0" algn="l">
              <a:lnSpc>
                <a:spcPct val="100000"/>
              </a:lnSpc>
              <a:spcBef>
                <a:spcPts val="0"/>
              </a:spcBef>
              <a:spcAft>
                <a:spcPts val="0"/>
              </a:spcAft>
              <a:buNone/>
            </a:pPr>
            <a:r>
              <a:t/>
            </a:r>
            <a:endParaRPr>
              <a:solidFill>
                <a:srgbClr val="595959"/>
              </a:solidFill>
            </a:endParaRPr>
          </a:p>
        </p:txBody>
      </p:sp>
      <p:sp>
        <p:nvSpPr>
          <p:cNvPr id="171" name="Google Shape;171;p32"/>
          <p:cNvSpPr txBox="1"/>
          <p:nvPr>
            <p:ph idx="1" type="body"/>
          </p:nvPr>
        </p:nvSpPr>
        <p:spPr>
          <a:xfrm>
            <a:off x="917575" y="1811125"/>
            <a:ext cx="16607400" cy="7027500"/>
          </a:xfrm>
          <a:prstGeom prst="rect">
            <a:avLst/>
          </a:prstGeom>
        </p:spPr>
        <p:txBody>
          <a:bodyPr anchorCtr="0" anchor="t" bIns="0" lIns="0" spcFirstLastPara="1" rIns="0" wrap="square" tIns="0">
            <a:noAutofit/>
          </a:bodyPr>
          <a:lstStyle/>
          <a:p>
            <a:pPr indent="-431800" lvl="0" marL="457200" rtl="0" algn="l">
              <a:lnSpc>
                <a:spcPct val="115000"/>
              </a:lnSpc>
              <a:spcBef>
                <a:spcPts val="1000"/>
              </a:spcBef>
              <a:spcAft>
                <a:spcPts val="0"/>
              </a:spcAft>
              <a:buClr>
                <a:srgbClr val="595959"/>
              </a:buClr>
              <a:buSzPts val="3200"/>
              <a:buChar char="●"/>
            </a:pPr>
            <a:r>
              <a:rPr lang="en-GB">
                <a:solidFill>
                  <a:srgbClr val="595959"/>
                </a:solidFill>
              </a:rPr>
              <a:t>The aim of this activity, depending on the level of your child, is for your child to: </a:t>
            </a:r>
            <a:endParaRPr>
              <a:solidFill>
                <a:srgbClr val="595959"/>
              </a:solidFill>
            </a:endParaRPr>
          </a:p>
          <a:p>
            <a:pPr indent="0" lvl="0" marL="0" rtl="0" algn="l">
              <a:lnSpc>
                <a:spcPct val="115000"/>
              </a:lnSpc>
              <a:spcBef>
                <a:spcPts val="1000"/>
              </a:spcBef>
              <a:spcAft>
                <a:spcPts val="0"/>
              </a:spcAft>
              <a:buNone/>
            </a:pPr>
            <a:r>
              <a:rPr b="1" lang="en-GB">
                <a:solidFill>
                  <a:srgbClr val="595959"/>
                </a:solidFill>
              </a:rPr>
              <a:t>Respond to stimuli | Continue to attend to stimuli after adult initiation</a:t>
            </a:r>
            <a:endParaRPr b="1">
              <a:solidFill>
                <a:srgbClr val="595959"/>
              </a:solidFill>
            </a:endParaRPr>
          </a:p>
          <a:p>
            <a:pPr indent="-431800" lvl="0" marL="457200" rtl="0" algn="l">
              <a:lnSpc>
                <a:spcPct val="115000"/>
              </a:lnSpc>
              <a:spcBef>
                <a:spcPts val="1000"/>
              </a:spcBef>
              <a:spcAft>
                <a:spcPts val="0"/>
              </a:spcAft>
              <a:buClr>
                <a:srgbClr val="595959"/>
              </a:buClr>
              <a:buSzPts val="3200"/>
              <a:buChar char="●"/>
            </a:pPr>
            <a:r>
              <a:rPr lang="en-GB">
                <a:solidFill>
                  <a:srgbClr val="595959"/>
                </a:solidFill>
              </a:rPr>
              <a:t>You will need facial expression pictures / photos and sound effects which represent emotions.  </a:t>
            </a:r>
            <a:endParaRPr>
              <a:solidFill>
                <a:srgbClr val="595959"/>
              </a:solidFill>
            </a:endParaRPr>
          </a:p>
          <a:p>
            <a:pPr indent="-431800" lvl="0" marL="457200" rtl="0" algn="l">
              <a:lnSpc>
                <a:spcPct val="115000"/>
              </a:lnSpc>
              <a:spcBef>
                <a:spcPts val="1000"/>
              </a:spcBef>
              <a:spcAft>
                <a:spcPts val="0"/>
              </a:spcAft>
              <a:buClr>
                <a:srgbClr val="595959"/>
              </a:buClr>
              <a:buSzPts val="3200"/>
              <a:buChar char="●"/>
            </a:pPr>
            <a:r>
              <a:rPr lang="en-GB">
                <a:solidFill>
                  <a:srgbClr val="595959"/>
                </a:solidFill>
              </a:rPr>
              <a:t>Support your child to explore the facial expressions, use the sound to enhance the facial expression. You could also model these, pulling the faces yourself and making the sounds yourself. </a:t>
            </a:r>
            <a:endParaRPr>
              <a:solidFill>
                <a:srgbClr val="595959"/>
              </a:solidFill>
            </a:endParaRPr>
          </a:p>
          <a:p>
            <a:pPr indent="-431800" lvl="0" marL="457200" rtl="0" algn="l">
              <a:lnSpc>
                <a:spcPct val="115000"/>
              </a:lnSpc>
              <a:spcBef>
                <a:spcPts val="1000"/>
              </a:spcBef>
              <a:spcAft>
                <a:spcPts val="0"/>
              </a:spcAft>
              <a:buClr>
                <a:srgbClr val="595959"/>
              </a:buClr>
              <a:buSzPts val="3200"/>
              <a:buChar char="●"/>
            </a:pPr>
            <a:r>
              <a:rPr lang="en-GB">
                <a:solidFill>
                  <a:srgbClr val="595959"/>
                </a:solidFill>
              </a:rPr>
              <a:t>Encourage your child, if appropriate to mirror these expressions.</a:t>
            </a:r>
            <a:endParaRPr>
              <a:solidFill>
                <a:srgbClr val="595959"/>
              </a:solidFill>
            </a:endParaRPr>
          </a:p>
          <a:p>
            <a:pPr indent="0" lvl="0" marL="0" rtl="0" algn="l">
              <a:lnSpc>
                <a:spcPct val="115000"/>
              </a:lnSpc>
              <a:spcBef>
                <a:spcPts val="0"/>
              </a:spcBef>
              <a:spcAft>
                <a:spcPts val="0"/>
              </a:spcAft>
              <a:buNone/>
            </a:pPr>
            <a:r>
              <a:t/>
            </a:r>
            <a:endParaRPr b="1">
              <a:solidFill>
                <a:srgbClr val="595959"/>
              </a:solidFill>
            </a:endParaRPr>
          </a:p>
        </p:txBody>
      </p:sp>
      <p:sp>
        <p:nvSpPr>
          <p:cNvPr id="172" name="Google Shape;172;p3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3"/>
          <p:cNvSpPr txBox="1"/>
          <p:nvPr>
            <p:ph type="title"/>
          </p:nvPr>
        </p:nvSpPr>
        <p:spPr>
          <a:xfrm>
            <a:off x="917950" y="890050"/>
            <a:ext cx="16607400" cy="16290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GB">
                <a:solidFill>
                  <a:srgbClr val="595959"/>
                </a:solidFill>
              </a:rPr>
              <a:t>Exploring facial expressions (Activity 3) </a:t>
            </a:r>
            <a:endParaRPr>
              <a:solidFill>
                <a:srgbClr val="595959"/>
              </a:solidFill>
            </a:endParaRPr>
          </a:p>
          <a:p>
            <a:pPr indent="0" lvl="0" marL="0" rtl="0" algn="l">
              <a:lnSpc>
                <a:spcPct val="100000"/>
              </a:lnSpc>
              <a:spcBef>
                <a:spcPts val="0"/>
              </a:spcBef>
              <a:spcAft>
                <a:spcPts val="0"/>
              </a:spcAft>
              <a:buNone/>
            </a:pPr>
            <a:r>
              <a:t/>
            </a:r>
            <a:endParaRPr>
              <a:solidFill>
                <a:srgbClr val="595959"/>
              </a:solidFill>
            </a:endParaRPr>
          </a:p>
        </p:txBody>
      </p:sp>
      <p:sp>
        <p:nvSpPr>
          <p:cNvPr id="178" name="Google Shape;178;p33"/>
          <p:cNvSpPr txBox="1"/>
          <p:nvPr>
            <p:ph idx="1" type="body"/>
          </p:nvPr>
        </p:nvSpPr>
        <p:spPr>
          <a:xfrm>
            <a:off x="917575" y="1811125"/>
            <a:ext cx="17128200" cy="7929000"/>
          </a:xfrm>
          <a:prstGeom prst="rect">
            <a:avLst/>
          </a:prstGeom>
        </p:spPr>
        <p:txBody>
          <a:bodyPr anchorCtr="0" anchor="t" bIns="0" lIns="0" spcFirstLastPara="1" rIns="0" wrap="square" tIns="0">
            <a:noAutofit/>
          </a:bodyPr>
          <a:lstStyle/>
          <a:p>
            <a:pPr indent="0" lvl="0" marL="0" rtl="0" algn="l">
              <a:lnSpc>
                <a:spcPct val="125000"/>
              </a:lnSpc>
              <a:spcBef>
                <a:spcPts val="0"/>
              </a:spcBef>
              <a:spcAft>
                <a:spcPts val="0"/>
              </a:spcAft>
              <a:buNone/>
            </a:pPr>
            <a:r>
              <a:rPr b="1" lang="en-GB" sz="3000">
                <a:solidFill>
                  <a:srgbClr val="595959"/>
                </a:solidFill>
              </a:rPr>
              <a:t>Exploration</a:t>
            </a:r>
            <a:r>
              <a:rPr lang="en-GB" sz="3000">
                <a:solidFill>
                  <a:srgbClr val="595959"/>
                </a:solidFill>
              </a:rPr>
              <a:t> - Does your child build on their initial reaction? For example, after noticing a sound do they start to move their head toward it or widen their eyes? Replay the sounds allowing lots of time for exploration. Are they visually exploring the pictures or do they just ‘notice’ them?</a:t>
            </a:r>
            <a:endParaRPr sz="3000">
              <a:solidFill>
                <a:srgbClr val="595959"/>
              </a:solidFill>
            </a:endParaRPr>
          </a:p>
          <a:p>
            <a:pPr indent="0" lvl="0" marL="0" rtl="0" algn="l">
              <a:lnSpc>
                <a:spcPct val="125000"/>
              </a:lnSpc>
              <a:spcBef>
                <a:spcPts val="0"/>
              </a:spcBef>
              <a:spcAft>
                <a:spcPts val="0"/>
              </a:spcAft>
              <a:buNone/>
            </a:pPr>
            <a:r>
              <a:rPr b="1" lang="en-GB" sz="3000">
                <a:solidFill>
                  <a:srgbClr val="595959"/>
                </a:solidFill>
              </a:rPr>
              <a:t>Anticipation</a:t>
            </a:r>
            <a:r>
              <a:rPr lang="en-GB" sz="3000">
                <a:solidFill>
                  <a:srgbClr val="595959"/>
                </a:solidFill>
              </a:rPr>
              <a:t> - When exploring the sounds, does your child act repeatedly suprised or do they start to display familiarity? Use sensory cues to support anticipation.  </a:t>
            </a:r>
            <a:endParaRPr sz="3000">
              <a:solidFill>
                <a:srgbClr val="595959"/>
              </a:solidFill>
            </a:endParaRPr>
          </a:p>
          <a:p>
            <a:pPr indent="0" lvl="0" marL="0" rtl="0" algn="l">
              <a:lnSpc>
                <a:spcPct val="125000"/>
              </a:lnSpc>
              <a:spcBef>
                <a:spcPts val="0"/>
              </a:spcBef>
              <a:spcAft>
                <a:spcPts val="0"/>
              </a:spcAft>
              <a:buNone/>
            </a:pPr>
            <a:r>
              <a:rPr b="1" lang="en-GB" sz="3000">
                <a:solidFill>
                  <a:srgbClr val="595959"/>
                </a:solidFill>
              </a:rPr>
              <a:t>Realisation</a:t>
            </a:r>
            <a:r>
              <a:rPr lang="en-GB" sz="3000">
                <a:solidFill>
                  <a:srgbClr val="595959"/>
                </a:solidFill>
              </a:rPr>
              <a:t> - How is your child interacting with the activity? Are they allowing you to do all the work or are they demonstrating actions which suggest they would like more control over the activity? Are they perhaps mirroring the facial expression?</a:t>
            </a:r>
            <a:endParaRPr sz="3000">
              <a:solidFill>
                <a:srgbClr val="595959"/>
              </a:solidFill>
            </a:endParaRPr>
          </a:p>
          <a:p>
            <a:pPr indent="0" lvl="0" marL="0" rtl="0" algn="l">
              <a:lnSpc>
                <a:spcPct val="125000"/>
              </a:lnSpc>
              <a:spcBef>
                <a:spcPts val="0"/>
              </a:spcBef>
              <a:spcAft>
                <a:spcPts val="0"/>
              </a:spcAft>
              <a:buNone/>
            </a:pPr>
            <a:r>
              <a:rPr b="1" lang="en-GB" sz="3000">
                <a:solidFill>
                  <a:srgbClr val="595959"/>
                </a:solidFill>
              </a:rPr>
              <a:t>Persistence</a:t>
            </a:r>
            <a:r>
              <a:rPr lang="en-GB" sz="3000">
                <a:solidFill>
                  <a:srgbClr val="595959"/>
                </a:solidFill>
              </a:rPr>
              <a:t> - Does your child sustain attention for long enough to actively explore the resources? Try tracking activities. </a:t>
            </a:r>
            <a:endParaRPr sz="3000">
              <a:solidFill>
                <a:srgbClr val="595959"/>
              </a:solidFill>
            </a:endParaRPr>
          </a:p>
          <a:p>
            <a:pPr indent="0" lvl="0" marL="0" rtl="0" algn="l">
              <a:lnSpc>
                <a:spcPct val="125000"/>
              </a:lnSpc>
              <a:spcBef>
                <a:spcPts val="0"/>
              </a:spcBef>
              <a:spcAft>
                <a:spcPts val="0"/>
              </a:spcAft>
              <a:buNone/>
            </a:pPr>
            <a:r>
              <a:rPr b="1" lang="en-GB" sz="3000">
                <a:solidFill>
                  <a:srgbClr val="595959"/>
                </a:solidFill>
              </a:rPr>
              <a:t>Initiation -</a:t>
            </a:r>
            <a:r>
              <a:rPr lang="en-GB" sz="3000">
                <a:solidFill>
                  <a:srgbClr val="595959"/>
                </a:solidFill>
              </a:rPr>
              <a:t> Is your child acting spontaneously / independently or do they need to be prompted? Are they losing interest really quickly or are they calling out to ask for more sounds? Are they attempting to communicate with the faces?</a:t>
            </a:r>
            <a:endParaRPr b="1" sz="3000">
              <a:solidFill>
                <a:srgbClr val="595959"/>
              </a:solidFill>
            </a:endParaRPr>
          </a:p>
        </p:txBody>
      </p:sp>
      <p:sp>
        <p:nvSpPr>
          <p:cNvPr id="179" name="Google Shape;179;p3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