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2952AD-DD5F-4E8E-A199-7294D2A2D2A5}">
  <a:tblStyle styleId="{7D2952AD-DD5F-4E8E-A199-7294D2A2D2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6686145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6686145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23b745d8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23b745d8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7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5" name="Google Shape;55;p10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9" name="Google Shape;59;p10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Finding the pulse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Lesson 1 of 6: Worksheet</a:t>
            </a:r>
            <a:endParaRPr/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Music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Miss Hart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7" name="Google Shape;97;p17"/>
          <p:cNvGraphicFramePr/>
          <p:nvPr/>
        </p:nvGraphicFramePr>
        <p:xfrm>
          <a:off x="936800" y="6028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{7D2952AD-DD5F-4E8E-A199-7294D2A2D2A5}</a:tableStyleId>
              </a:tblPr>
              <a:tblGrid>
                <a:gridCol w="1652700"/>
                <a:gridCol w="1652700"/>
                <a:gridCol w="1652700"/>
                <a:gridCol w="1652700"/>
              </a:tblGrid>
              <a:tr h="679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638" y="7263763"/>
            <a:ext cx="992318" cy="12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450" y="7317327"/>
            <a:ext cx="1191956" cy="11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605125" y="508075"/>
            <a:ext cx="17044800" cy="11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Music worksheet for lesson 1, activity 2</a:t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751800" y="2413275"/>
            <a:ext cx="17044800" cy="17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For this activity you are going to </a:t>
            </a: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compose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 your own body percussion pattern. 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I have included my example on the sheet. 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Can you think of some different body actions for your pattern?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Can you perform your pattern to another family member and keep a steady pulse?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037" y="7263763"/>
            <a:ext cx="992318" cy="12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3500" y="7370877"/>
            <a:ext cx="1191956" cy="11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917950" y="4288025"/>
            <a:ext cx="3506400" cy="7842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Challenge: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917950" y="1618625"/>
            <a:ext cx="3506400" cy="7842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Instructions:</a:t>
            </a:r>
            <a:endParaRPr b="1" sz="2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3139700" y="8821650"/>
            <a:ext cx="22050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My example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7" name="Google Shape;107;p17"/>
          <p:cNvGraphicFramePr/>
          <p:nvPr/>
        </p:nvGraphicFramePr>
        <p:xfrm>
          <a:off x="9611600" y="602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{7D2952AD-DD5F-4E8E-A199-7294D2A2D2A5}</a:tableStyleId>
              </a:tblPr>
              <a:tblGrid>
                <a:gridCol w="1652700"/>
                <a:gridCol w="1652700"/>
                <a:gridCol w="1652700"/>
                <a:gridCol w="1652700"/>
              </a:tblGrid>
              <a:tr h="679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8" name="Google Shape;108;p17"/>
          <p:cNvSpPr txBox="1"/>
          <p:nvPr/>
        </p:nvSpPr>
        <p:spPr>
          <a:xfrm>
            <a:off x="11814500" y="8838500"/>
            <a:ext cx="32706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Your pattern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16447450" y="6231350"/>
            <a:ext cx="13491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Images: Free svg, Human</a:t>
            </a:r>
            <a:r>
              <a:rPr lang="en-GB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feet cartoon clip art, Vector image of open your palms.</a:t>
            </a:r>
            <a:endParaRPr sz="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