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Upper and lower bounds: Application of skills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Mr Clasper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Upper and lower bounds: Application of skills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977854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mass of an orange is 70 g rounded to the nearest 10 grams.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Complete the error interval for the mass (m) of the orange.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_________ </a:t>
            </a:r>
            <a:r>
              <a:rPr lang="en-GB" u="sng"/>
              <a:t>&lt;</a:t>
            </a:r>
            <a:r>
              <a:rPr lang="en-GB"/>
              <a:t> m &lt;__________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2. A square has sides lengths of 5.6 cm rounded to the nearest millimetre.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a) What is its least possible area?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b) What is its least possible perimeter?</a:t>
            </a:r>
            <a:r>
              <a:rPr lang="en-GB">
                <a:solidFill>
                  <a:srgbClr val="FF0000"/>
                </a:solidFill>
              </a:rPr>
              <a:t>	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/>
          <p:nvPr/>
        </p:nvSpPr>
        <p:spPr>
          <a:xfrm>
            <a:off x="5033176" y="1208598"/>
            <a:ext cx="3601941" cy="715618"/>
          </a:xfrm>
          <a:prstGeom prst="rect">
            <a:avLst/>
          </a:prstGeom>
          <a:solidFill>
            <a:srgbClr val="D9F3F8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830450" y="924805"/>
            <a:ext cx="3977854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= 11.3 to three significant figures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 = 3.4 to one decimal place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upper and lower bounds for each of the calculations.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– B		 c) A ÷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AB		d) 4B – A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" name="Google Shape;49;p8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A3142"/>
                </a:solidFill>
              </a:rPr>
              <a:t>Upper and lower bounds: Application of skills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458974" y="924805"/>
            <a:ext cx="3977854" cy="3852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The mass of an orange is 70 g rounded to the nearest 10 grams.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Complete the error interval for the mass (m) of the orange.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_________ </a:t>
            </a:r>
            <a:r>
              <a:rPr lang="en-GB" u="sng"/>
              <a:t>&lt;</a:t>
            </a:r>
            <a:r>
              <a:rPr lang="en-GB"/>
              <a:t> m &lt;__________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2. A square has sides lengths of 5.6 cm rounded to the nearest millimetre.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a) What is its least possible area?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b) What is its least possible perimeter?</a:t>
            </a:r>
            <a:r>
              <a:rPr lang="en-GB">
                <a:solidFill>
                  <a:srgbClr val="FF0000"/>
                </a:solidFill>
              </a:rPr>
              <a:t>	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6" name="Google Shape;56;p9"/>
          <p:cNvSpPr/>
          <p:nvPr/>
        </p:nvSpPr>
        <p:spPr>
          <a:xfrm>
            <a:off x="5033176" y="1208598"/>
            <a:ext cx="3601941" cy="715618"/>
          </a:xfrm>
          <a:prstGeom prst="rect">
            <a:avLst/>
          </a:prstGeom>
          <a:solidFill>
            <a:srgbClr val="D9F3F8"/>
          </a:solidFill>
          <a:ln cap="flat" cmpd="sng" w="254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4830450" y="924805"/>
            <a:ext cx="3977854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= 11.3 to three significant figures</a:t>
            </a:r>
            <a:endParaRPr/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 = 3.4 to one decimal place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upper and lower bounds for each of the calculations.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– B		 c) A ÷ B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AB		d) 4B – A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9"/>
          <p:cNvSpPr/>
          <p:nvPr/>
        </p:nvSpPr>
        <p:spPr>
          <a:xfrm>
            <a:off x="1338922" y="2288855"/>
            <a:ext cx="62068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65 g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9"/>
          <p:cNvSpPr/>
          <p:nvPr/>
        </p:nvSpPr>
        <p:spPr>
          <a:xfrm>
            <a:off x="2941571" y="2288855"/>
            <a:ext cx="61587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75 g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9"/>
          <p:cNvSpPr/>
          <p:nvPr/>
        </p:nvSpPr>
        <p:spPr>
          <a:xfrm>
            <a:off x="640462" y="3692660"/>
            <a:ext cx="14446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30.8025 cm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/>
          <p:nvPr/>
        </p:nvSpPr>
        <p:spPr>
          <a:xfrm>
            <a:off x="656364" y="4218695"/>
            <a:ext cx="9669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22.2 cm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9"/>
          <p:cNvSpPr/>
          <p:nvPr/>
        </p:nvSpPr>
        <p:spPr>
          <a:xfrm>
            <a:off x="4965970" y="2949064"/>
            <a:ext cx="80983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LB 7.8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UB 8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9"/>
          <p:cNvSpPr/>
          <p:nvPr/>
        </p:nvSpPr>
        <p:spPr>
          <a:xfrm>
            <a:off x="4989823" y="3877839"/>
            <a:ext cx="128592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LB 37.6875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UB 39.1575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/>
          <p:nvPr/>
        </p:nvSpPr>
        <p:spPr>
          <a:xfrm>
            <a:off x="6819377" y="2949064"/>
            <a:ext cx="135485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LB 3.26087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UB 3.38806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/>
          <p:nvPr/>
        </p:nvSpPr>
        <p:spPr>
          <a:xfrm>
            <a:off x="6864599" y="3896996"/>
            <a:ext cx="94769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LB 2.05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UB 2.55</a:t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