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F5F8447-44D8-4F31-A3A1-AC8F7B5D89CA}">
  <a:tblStyle styleId="{3F5F8447-44D8-4F31-A3A1-AC8F7B5D89CA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i="1" lang="en-GB" sz="1400"/>
              <a:t>5 seconds of silence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b51ff5b89_12_9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8b51ff5b89_12_9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b51ff5b89_12_7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b51ff5b89_12_7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Edexcel- Describe if 4 mark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Edexcel- Explain for 5 marks (including scripture)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OCR- Describe (3)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OCR- Explain (6)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Eduqas- 8 mark for explain, the what and why. The question won’t specify reference to scripture but it will be used.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AQA- Explain two beliefs for 5 marks (including scripture)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8b51ff5b89_12_9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8b51ff5b89_12_9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Edexcel- Describe if 4 mark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Edexcel- Explain for 5 marks (including scripture)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OCR- Describe (3)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OCR- Explain (6)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Eduqas- 8 mark for explain, the what and why. The question won’t specify reference to scripture but it will be used.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AQA- Explain two beliefs for 5 marks (including scripture)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>
  <p:cSld name="TITLE_1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ctrTitle"/>
          </p:nvPr>
        </p:nvSpPr>
        <p:spPr>
          <a:xfrm>
            <a:off x="1371600" y="1683544"/>
            <a:ext cx="155448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b" bIns="83775" lIns="167625" spcFirstLastPara="1" rIns="167625" wrap="square" tIns="837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1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2286000" y="5403057"/>
            <a:ext cx="13716000" cy="2483643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29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900"/>
              </a:spcBef>
              <a:spcAft>
                <a:spcPts val="400"/>
              </a:spcAft>
              <a:buClr>
                <a:schemeClr val="dk1"/>
              </a:buClr>
              <a:buSzPts val="2900"/>
              <a:buFont typeface="Arial"/>
              <a:buNone/>
              <a:defRPr b="0" i="0" sz="2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4"/>
          <p:cNvSpPr txBox="1"/>
          <p:nvPr>
            <p:ph idx="10" type="dt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79" name="Google Shape;79;p14"/>
          <p:cNvSpPr txBox="1"/>
          <p:nvPr>
            <p:ph idx="11" type="ftr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10439400" y="8315325"/>
            <a:ext cx="63754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2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5"/>
          <p:cNvSpPr txBox="1"/>
          <p:nvPr>
            <p:ph type="title"/>
          </p:nvPr>
        </p:nvSpPr>
        <p:spPr>
          <a:xfrm>
            <a:off x="1257300" y="547689"/>
            <a:ext cx="15773400" cy="1988344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15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-552450" lvl="0" marL="4572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Char char="•"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0" lvl="1" marL="9144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63550" lvl="2" marL="13716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38150" lvl="3" marL="18288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38150" lvl="4" marL="22860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38150" lvl="5" marL="2743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38150" lvl="6" marL="3200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38150" lvl="7" marL="36576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38150" lvl="8" marL="4114800" marR="0" rtl="0" algn="l">
              <a:lnSpc>
                <a:spcPct val="90000"/>
              </a:lnSpc>
              <a:spcBef>
                <a:spcPts val="900"/>
              </a:spcBef>
              <a:spcAft>
                <a:spcPts val="40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5"/>
          <p:cNvSpPr txBox="1"/>
          <p:nvPr>
            <p:ph idx="10" type="dt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85" name="Google Shape;85;p15"/>
          <p:cNvSpPr txBox="1"/>
          <p:nvPr>
            <p:ph idx="11" type="ftr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86" name="Google Shape;86;p15"/>
          <p:cNvSpPr txBox="1"/>
          <p:nvPr>
            <p:ph idx="12" type="sldNum"/>
          </p:nvPr>
        </p:nvSpPr>
        <p:spPr>
          <a:xfrm>
            <a:off x="10439400" y="8315325"/>
            <a:ext cx="63754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2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OBJECT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1257300" y="547688"/>
            <a:ext cx="15773400" cy="198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1257300" y="2738438"/>
            <a:ext cx="15773400" cy="6527005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-438150" lvl="0" marL="45720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3300"/>
              <a:buChar char="●"/>
              <a:defRPr sz="2600"/>
            </a:lvl1pPr>
            <a:lvl2pPr indent="-438150" lvl="1" marL="9144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2pPr>
            <a:lvl3pPr indent="-438150" lvl="2" marL="1371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3pPr>
            <a:lvl4pPr indent="-438150" lvl="3" marL="18288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4pPr>
            <a:lvl5pPr indent="-438150" lvl="4" marL="22860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5pPr>
            <a:lvl6pPr indent="-438150" lvl="5" marL="27432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6pPr>
            <a:lvl7pPr indent="-4381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7pPr>
            <a:lvl8pPr indent="-438150" lvl="7" marL="365760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8pPr>
            <a:lvl9pPr indent="-438150" lvl="8" marL="4114800" algn="l">
              <a:lnSpc>
                <a:spcPct val="90000"/>
              </a:lnSpc>
              <a:spcBef>
                <a:spcPts val="900"/>
              </a:spcBef>
              <a:spcAft>
                <a:spcPts val="400"/>
              </a:spcAft>
              <a:buClr>
                <a:schemeClr val="dk1"/>
              </a:buClr>
              <a:buSzPts val="3300"/>
              <a:buChar char="–"/>
              <a:defRPr sz="2600"/>
            </a:lvl9pPr>
          </a:lstStyle>
          <a:p/>
        </p:txBody>
      </p:sp>
      <p:sp>
        <p:nvSpPr>
          <p:cNvPr id="90" name="Google Shape;90;p16"/>
          <p:cNvSpPr txBox="1"/>
          <p:nvPr>
            <p:ph idx="10" type="dt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91" name="Google Shape;91;p16"/>
          <p:cNvSpPr txBox="1"/>
          <p:nvPr>
            <p:ph idx="11" type="ftr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92" name="Google Shape;92;p16"/>
          <p:cNvSpPr txBox="1"/>
          <p:nvPr>
            <p:ph idx="12" type="sldNum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2200"/>
              <a:buFont typeface="Arial"/>
              <a:buNone/>
              <a:defRPr b="0" i="0" sz="22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2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 showMasterSp="0">
  <p:cSld name="OBJECT_2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1028700" y="1028700"/>
            <a:ext cx="15595601" cy="1728788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1028700" y="3095625"/>
            <a:ext cx="15595601" cy="4967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-565150" lvl="0" marL="45720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SzPts val="5300"/>
              <a:buChar char="●"/>
              <a:defRPr sz="2600"/>
            </a:lvl1pPr>
            <a:lvl2pPr indent="-565150" lvl="1" marL="9144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SzPts val="5300"/>
              <a:buChar char="–"/>
              <a:defRPr sz="2600"/>
            </a:lvl2pPr>
            <a:lvl3pPr indent="-565150" lvl="2" marL="13716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SzPts val="5300"/>
              <a:buChar char="–"/>
              <a:defRPr sz="2600"/>
            </a:lvl3pPr>
            <a:lvl4pPr indent="-565150" lvl="3" marL="18288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SzPts val="5300"/>
              <a:buChar char="–"/>
              <a:defRPr sz="2600"/>
            </a:lvl4pPr>
            <a:lvl5pPr indent="-565150" lvl="4" marL="22860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SzPts val="5300"/>
              <a:buChar char="–"/>
              <a:defRPr sz="2600"/>
            </a:lvl5pPr>
            <a:lvl6pPr indent="-565150" lvl="5" marL="2743200" algn="l">
              <a:lnSpc>
                <a:spcPct val="120000"/>
              </a:lnSpc>
              <a:spcBef>
                <a:spcPts val="700"/>
              </a:spcBef>
              <a:spcAft>
                <a:spcPts val="0"/>
              </a:spcAft>
              <a:buSzPts val="5300"/>
              <a:buChar char="–"/>
              <a:defRPr sz="2600"/>
            </a:lvl6pPr>
            <a:lvl7pPr indent="-565150" lvl="6" marL="3200400" algn="l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SzPts val="5300"/>
              <a:buChar char="–"/>
              <a:defRPr sz="2600"/>
            </a:lvl7pPr>
            <a:lvl8pPr indent="-565150" lvl="7" marL="3657600" algn="l">
              <a:lnSpc>
                <a:spcPct val="120000"/>
              </a:lnSpc>
              <a:spcBef>
                <a:spcPts val="800"/>
              </a:spcBef>
              <a:spcAft>
                <a:spcPts val="0"/>
              </a:spcAft>
              <a:buSzPts val="5300"/>
              <a:buChar char="–"/>
              <a:defRPr sz="2600"/>
            </a:lvl8pPr>
            <a:lvl9pPr indent="-565150" lvl="8" marL="4114800" algn="l">
              <a:lnSpc>
                <a:spcPct val="120000"/>
              </a:lnSpc>
              <a:spcBef>
                <a:spcPts val="800"/>
              </a:spcBef>
              <a:spcAft>
                <a:spcPts val="400"/>
              </a:spcAft>
              <a:buSzPts val="5300"/>
              <a:buChar char="–"/>
              <a:defRPr sz="2600"/>
            </a:lvl9pPr>
          </a:lstStyle>
          <a:p/>
        </p:txBody>
      </p:sp>
      <p:sp>
        <p:nvSpPr>
          <p:cNvPr id="96" name="Google Shape;96;p17"/>
          <p:cNvSpPr txBox="1"/>
          <p:nvPr>
            <p:ph idx="10" type="dt"/>
          </p:nvPr>
        </p:nvSpPr>
        <p:spPr>
          <a:xfrm>
            <a:off x="10947400" y="8636793"/>
            <a:ext cx="5676900" cy="747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4400">
                <a:solidFill>
                  <a:srgbClr val="F8CCA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97" name="Google Shape;97;p17"/>
          <p:cNvSpPr txBox="1"/>
          <p:nvPr>
            <p:ph idx="11" type="ftr"/>
          </p:nvPr>
        </p:nvSpPr>
        <p:spPr>
          <a:xfrm>
            <a:off x="1028700" y="8636793"/>
            <a:ext cx="8248650" cy="747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98" name="Google Shape;98;p17"/>
          <p:cNvSpPr txBox="1"/>
          <p:nvPr>
            <p:ph idx="12" type="sldNum"/>
          </p:nvPr>
        </p:nvSpPr>
        <p:spPr>
          <a:xfrm>
            <a:off x="9429750" y="8636793"/>
            <a:ext cx="1362074" cy="747713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CCA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8CCA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CCA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8CCA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CCA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8CCA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CCA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8CCA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CCA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8CCA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CCA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8CCA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CCA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8CCA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CCA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8CCA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CCA0"/>
              </a:buClr>
              <a:buSzPts val="4400"/>
              <a:buFont typeface="Arial"/>
              <a:buNone/>
              <a:defRPr b="0" i="0" sz="4400" u="none" cap="none" strike="noStrike">
                <a:solidFill>
                  <a:srgbClr val="F8CCA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2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OBJECT_3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/>
          <p:nvPr>
            <p:ph type="title"/>
          </p:nvPr>
        </p:nvSpPr>
        <p:spPr>
          <a:xfrm>
            <a:off x="1257300" y="547688"/>
            <a:ext cx="15773400" cy="1988343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1257300" y="2738438"/>
            <a:ext cx="15773400" cy="6527005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-438150" lvl="0" marL="4572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3300"/>
              <a:buChar char="●"/>
              <a:defRPr sz="2600"/>
            </a:lvl1pPr>
            <a:lvl2pPr indent="-438150" lvl="1" marL="9144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2pPr>
            <a:lvl3pPr indent="-438150" lvl="2" marL="1371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3pPr>
            <a:lvl4pPr indent="-438150" lvl="3" marL="18288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4pPr>
            <a:lvl5pPr indent="-438150" lvl="4" marL="22860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5pPr>
            <a:lvl6pPr indent="-438150" lvl="5" marL="2743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6pPr>
            <a:lvl7pPr indent="-4381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7pPr>
            <a:lvl8pPr indent="-43815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300"/>
              <a:buChar char="–"/>
              <a:defRPr sz="2600"/>
            </a:lvl8pPr>
            <a:lvl9pPr indent="-438150" lvl="8" marL="4114800" algn="l">
              <a:lnSpc>
                <a:spcPct val="90000"/>
              </a:lnSpc>
              <a:spcBef>
                <a:spcPts val="800"/>
              </a:spcBef>
              <a:spcAft>
                <a:spcPts val="400"/>
              </a:spcAft>
              <a:buClr>
                <a:schemeClr val="dk1"/>
              </a:buClr>
              <a:buSzPts val="3300"/>
              <a:buChar char="–"/>
              <a:defRPr sz="2600"/>
            </a:lvl9pPr>
          </a:lstStyle>
          <a:p/>
        </p:txBody>
      </p:sp>
      <p:sp>
        <p:nvSpPr>
          <p:cNvPr id="102" name="Google Shape;102;p18"/>
          <p:cNvSpPr txBox="1"/>
          <p:nvPr>
            <p:ph idx="10" type="dt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17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03" name="Google Shape;103;p18"/>
          <p:cNvSpPr txBox="1"/>
          <p:nvPr>
            <p:ph idx="11" type="ftr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04" name="Google Shape;104;p18"/>
          <p:cNvSpPr txBox="1"/>
          <p:nvPr>
            <p:ph idx="12" type="sldNum"/>
          </p:nvPr>
        </p:nvSpPr>
        <p:spPr>
          <a:xfrm>
            <a:off x="12915900" y="9534525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700"/>
              <a:buFont typeface="Arial"/>
              <a:buNone/>
              <a:defRPr b="0" i="0" sz="17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700"/>
              <a:buFont typeface="Arial"/>
              <a:buNone/>
              <a:defRPr b="0" i="0" sz="17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700"/>
              <a:buFont typeface="Arial"/>
              <a:buNone/>
              <a:defRPr b="0" i="0" sz="17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700"/>
              <a:buFont typeface="Arial"/>
              <a:buNone/>
              <a:defRPr b="0" i="0" sz="17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700"/>
              <a:buFont typeface="Arial"/>
              <a:buNone/>
              <a:defRPr b="0" i="0" sz="17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700"/>
              <a:buFont typeface="Arial"/>
              <a:buNone/>
              <a:defRPr b="0" i="0" sz="17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700"/>
              <a:buFont typeface="Arial"/>
              <a:buNone/>
              <a:defRPr b="0" i="0" sz="17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700"/>
              <a:buFont typeface="Arial"/>
              <a:buNone/>
              <a:defRPr b="0" i="0" sz="17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700"/>
              <a:buFont typeface="Arial"/>
              <a:buNone/>
              <a:defRPr b="0" i="0" sz="170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2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OBJECT_4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 txBox="1"/>
          <p:nvPr>
            <p:ph type="title"/>
          </p:nvPr>
        </p:nvSpPr>
        <p:spPr>
          <a:xfrm>
            <a:off x="1257300" y="547689"/>
            <a:ext cx="15773400" cy="1988344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-552450" lvl="0" marL="4572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Char char="•"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0" lvl="1" marL="9144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63550" lvl="2" marL="13716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38150" lvl="3" marL="18288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38150" lvl="4" marL="22860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38150" lvl="5" marL="2743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38150" lvl="6" marL="3200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38150" lvl="7" marL="36576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38150" lvl="8" marL="4114800" marR="0" rtl="0" algn="l">
              <a:lnSpc>
                <a:spcPct val="90000"/>
              </a:lnSpc>
              <a:spcBef>
                <a:spcPts val="900"/>
              </a:spcBef>
              <a:spcAft>
                <a:spcPts val="40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19"/>
          <p:cNvSpPr txBox="1"/>
          <p:nvPr>
            <p:ph idx="10" type="dt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09" name="Google Shape;109;p19"/>
          <p:cNvSpPr txBox="1"/>
          <p:nvPr>
            <p:ph idx="11" type="ftr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10" name="Google Shape;110;p19"/>
          <p:cNvSpPr txBox="1"/>
          <p:nvPr>
            <p:ph idx="12" type="sldNum"/>
          </p:nvPr>
        </p:nvSpPr>
        <p:spPr>
          <a:xfrm>
            <a:off x="10439400" y="8315325"/>
            <a:ext cx="63754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2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OBJECT 2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1257300" y="547689"/>
            <a:ext cx="15773400" cy="1988344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b="0" i="0" sz="8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-552450" lvl="0" marL="457200" marR="0" rtl="0" algn="l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Arial"/>
              <a:buChar char="•"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0" lvl="1" marL="9144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63550" lvl="2" marL="13716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38150" lvl="3" marL="18288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38150" lvl="4" marL="22860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38150" lvl="5" marL="27432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38150" lvl="6" marL="32004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38150" lvl="7" marL="3657600" marR="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38150" lvl="8" marL="4114800" marR="0" rtl="0" algn="l">
              <a:lnSpc>
                <a:spcPct val="90000"/>
              </a:lnSpc>
              <a:spcBef>
                <a:spcPts val="900"/>
              </a:spcBef>
              <a:spcAft>
                <a:spcPts val="400"/>
              </a:spcAft>
              <a:buClr>
                <a:schemeClr val="dk1"/>
              </a:buClr>
              <a:buSzPts val="3300"/>
              <a:buFont typeface="Arial"/>
              <a:buChar char="•"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20"/>
          <p:cNvSpPr txBox="1"/>
          <p:nvPr>
            <p:ph idx="10" type="dt"/>
          </p:nvPr>
        </p:nvSpPr>
        <p:spPr>
          <a:xfrm>
            <a:off x="1257300" y="9534525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15" name="Google Shape;115;p20"/>
          <p:cNvSpPr txBox="1"/>
          <p:nvPr>
            <p:ph idx="11" type="ftr"/>
          </p:nvPr>
        </p:nvSpPr>
        <p:spPr>
          <a:xfrm>
            <a:off x="6057900" y="9534525"/>
            <a:ext cx="61722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16" name="Google Shape;116;p20"/>
          <p:cNvSpPr txBox="1"/>
          <p:nvPr>
            <p:ph idx="12" type="sldNum"/>
          </p:nvPr>
        </p:nvSpPr>
        <p:spPr>
          <a:xfrm>
            <a:off x="10439400" y="8315325"/>
            <a:ext cx="63754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2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OBJECT_5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1"/>
          <p:cNvSpPr txBox="1"/>
          <p:nvPr>
            <p:ph type="title"/>
          </p:nvPr>
        </p:nvSpPr>
        <p:spPr>
          <a:xfrm>
            <a:off x="1019174" y="1128713"/>
            <a:ext cx="14420850" cy="162163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19" name="Google Shape;119;p21"/>
          <p:cNvSpPr txBox="1"/>
          <p:nvPr>
            <p:ph idx="1" type="body"/>
          </p:nvPr>
        </p:nvSpPr>
        <p:spPr>
          <a:xfrm>
            <a:off x="1019174" y="3505200"/>
            <a:ext cx="14420850" cy="5398293"/>
          </a:xfrm>
          <a:prstGeom prst="rect">
            <a:avLst/>
          </a:prstGeom>
          <a:noFill/>
          <a:ln>
            <a:noFill/>
          </a:ln>
        </p:spPr>
        <p:txBody>
          <a:bodyPr anchorCtr="0" anchor="t" bIns="83775" lIns="167625" spcFirstLastPara="1" rIns="167625" wrap="square" tIns="83775">
            <a:noAutofit/>
          </a:bodyPr>
          <a:lstStyle>
            <a:lvl1pPr indent="-438150" lvl="0" marL="457200" algn="l">
              <a:lnSpc>
                <a:spcPct val="90000"/>
              </a:lnSpc>
              <a:spcBef>
                <a:spcPts val="1700"/>
              </a:spcBef>
              <a:spcAft>
                <a:spcPts val="0"/>
              </a:spcAft>
              <a:buClr>
                <a:schemeClr val="lt1"/>
              </a:buClr>
              <a:buSzPts val="3300"/>
              <a:buChar char="●"/>
              <a:defRPr sz="2600"/>
            </a:lvl1pPr>
            <a:lvl2pPr indent="-438150" lvl="1" marL="9144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300"/>
              <a:buChar char="–"/>
              <a:defRPr sz="2600"/>
            </a:lvl2pPr>
            <a:lvl3pPr indent="-438150" lvl="2" marL="1371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300"/>
              <a:buChar char="–"/>
              <a:defRPr sz="2600"/>
            </a:lvl3pPr>
            <a:lvl4pPr indent="-438150" lvl="3" marL="18288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300"/>
              <a:buChar char="–"/>
              <a:defRPr sz="2600"/>
            </a:lvl4pPr>
            <a:lvl5pPr indent="-438150" lvl="4" marL="2286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300"/>
              <a:buChar char="–"/>
              <a:defRPr sz="2600"/>
            </a:lvl5pPr>
            <a:lvl6pPr indent="-438150" lvl="5" marL="2743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300"/>
              <a:buChar char="–"/>
              <a:defRPr sz="2600"/>
            </a:lvl6pPr>
            <a:lvl7pPr indent="-43815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3300"/>
              <a:buChar char="–"/>
              <a:defRPr sz="2600"/>
            </a:lvl7pPr>
            <a:lvl8pPr indent="-438150" lvl="7" marL="3657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3300"/>
              <a:buChar char="–"/>
              <a:defRPr sz="2600"/>
            </a:lvl8pPr>
            <a:lvl9pPr indent="-438150" lvl="8" marL="4114800" algn="l">
              <a:lnSpc>
                <a:spcPct val="90000"/>
              </a:lnSpc>
              <a:spcBef>
                <a:spcPts val="800"/>
              </a:spcBef>
              <a:spcAft>
                <a:spcPts val="400"/>
              </a:spcAft>
              <a:buClr>
                <a:schemeClr val="lt1"/>
              </a:buClr>
              <a:buSzPts val="3300"/>
              <a:buChar char="–"/>
              <a:defRPr sz="2600"/>
            </a:lvl9pPr>
          </a:lstStyle>
          <a:p/>
        </p:txBody>
      </p:sp>
      <p:sp>
        <p:nvSpPr>
          <p:cNvPr id="120" name="Google Shape;120;p21"/>
          <p:cNvSpPr txBox="1"/>
          <p:nvPr>
            <p:ph idx="10" type="dt"/>
          </p:nvPr>
        </p:nvSpPr>
        <p:spPr>
          <a:xfrm>
            <a:off x="11325224" y="8903493"/>
            <a:ext cx="411480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1700">
                <a:solidFill>
                  <a:srgbClr val="EFE5F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21" name="Google Shape;121;p21"/>
          <p:cNvSpPr txBox="1"/>
          <p:nvPr>
            <p:ph idx="11" type="ftr"/>
          </p:nvPr>
        </p:nvSpPr>
        <p:spPr>
          <a:xfrm>
            <a:off x="1019174" y="8903493"/>
            <a:ext cx="10306050" cy="547688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122" name="Google Shape;122;p21"/>
          <p:cNvSpPr txBox="1"/>
          <p:nvPr>
            <p:ph idx="12" type="sldNum"/>
          </p:nvPr>
        </p:nvSpPr>
        <p:spPr>
          <a:xfrm>
            <a:off x="16094073" y="1128713"/>
            <a:ext cx="1730374" cy="163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83775" lIns="167625" spcFirstLastPara="1" rIns="167625" wrap="square" tIns="83775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5F5"/>
              </a:buClr>
              <a:buSzPts val="6100"/>
              <a:buFont typeface="Arial"/>
              <a:buNone/>
              <a:defRPr b="0" i="0" sz="6100" u="none">
                <a:solidFill>
                  <a:srgbClr val="EFE5F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5F5"/>
              </a:buClr>
              <a:buSzPts val="6100"/>
              <a:buFont typeface="Arial"/>
              <a:buNone/>
              <a:defRPr b="0" i="0" sz="6100" u="none">
                <a:solidFill>
                  <a:srgbClr val="EFE5F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5F5"/>
              </a:buClr>
              <a:buSzPts val="6100"/>
              <a:buFont typeface="Arial"/>
              <a:buNone/>
              <a:defRPr b="0" i="0" sz="6100" u="none">
                <a:solidFill>
                  <a:srgbClr val="EFE5F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5F5"/>
              </a:buClr>
              <a:buSzPts val="6100"/>
              <a:buFont typeface="Arial"/>
              <a:buNone/>
              <a:defRPr b="0" i="0" sz="6100" u="none">
                <a:solidFill>
                  <a:srgbClr val="EFE5F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5F5"/>
              </a:buClr>
              <a:buSzPts val="6100"/>
              <a:buFont typeface="Arial"/>
              <a:buNone/>
              <a:defRPr b="0" i="0" sz="6100" u="none">
                <a:solidFill>
                  <a:srgbClr val="EFE5F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5F5"/>
              </a:buClr>
              <a:buSzPts val="6100"/>
              <a:buFont typeface="Arial"/>
              <a:buNone/>
              <a:defRPr b="0" i="0" sz="6100" u="none">
                <a:solidFill>
                  <a:srgbClr val="EFE5F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5F5"/>
              </a:buClr>
              <a:buSzPts val="6100"/>
              <a:buFont typeface="Arial"/>
              <a:buNone/>
              <a:defRPr b="0" i="0" sz="6100" u="none">
                <a:solidFill>
                  <a:srgbClr val="EFE5F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5F5"/>
              </a:buClr>
              <a:buSzPts val="6100"/>
              <a:buFont typeface="Arial"/>
              <a:buNone/>
              <a:defRPr b="0" i="0" sz="6100" u="none">
                <a:solidFill>
                  <a:srgbClr val="EFE5F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5F5"/>
              </a:buClr>
              <a:buSzPts val="6100"/>
              <a:buFont typeface="Arial"/>
              <a:buNone/>
              <a:defRPr b="0" i="0" sz="6100" u="none">
                <a:solidFill>
                  <a:srgbClr val="EFE5F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 sz="2600">
              <a:solidFill>
                <a:srgbClr val="4B324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Nature and Purpose of Marriage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2 of 15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Worksheet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917950" y="3278900"/>
            <a:ext cx="16452000" cy="555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Religious Education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2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/>
              <a:t>Mr Spence</a:t>
            </a:r>
            <a:endParaRPr/>
          </a:p>
        </p:txBody>
      </p:sp>
      <p:sp>
        <p:nvSpPr>
          <p:cNvPr id="130" name="Google Shape;130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6" name="Google Shape;136;p23"/>
          <p:cNvGraphicFramePr/>
          <p:nvPr/>
        </p:nvGraphicFramePr>
        <p:xfrm>
          <a:off x="68950" y="94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{3F5F8447-44D8-4F31-A3A1-AC8F7B5D89CA}</a:tableStyleId>
              </a:tblPr>
              <a:tblGrid>
                <a:gridCol w="5192925"/>
                <a:gridCol w="12835100"/>
              </a:tblGrid>
              <a:tr h="238125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Vow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Meaning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1"/>
                    </a:solidFill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“To have and to hold from this day forward”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“For richer, for poorer”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“In sickness and in health”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“To love and to cherish”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“This is my solemn vow”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indent="0" lvl="0" marL="0" rtl="0" algn="just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0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“Till death do us part”</a:t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0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68575" marL="68575">
                    <a:lnL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6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4"/>
          <p:cNvSpPr txBox="1"/>
          <p:nvPr>
            <p:ph type="title"/>
          </p:nvPr>
        </p:nvSpPr>
        <p:spPr>
          <a:xfrm>
            <a:off x="693050" y="230100"/>
            <a:ext cx="1197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Explain two religious beliefs about polygamy. Refer to sacred text in your answer.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2" name="Google Shape;142;p2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3" name="Google Shape;143;p24"/>
          <p:cNvSpPr txBox="1"/>
          <p:nvPr/>
        </p:nvSpPr>
        <p:spPr>
          <a:xfrm>
            <a:off x="358975" y="2692350"/>
            <a:ext cx="13456800" cy="534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Explain questions will be slightly different for each exam board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Ask your teacher which exam board you are sitting 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This question above best fits with </a:t>
            </a:r>
            <a:r>
              <a:rPr b="1" lang="en-GB" sz="4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AQA and Edexcel</a:t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You might be expected to write longer answers for ‘explain’ questions for </a:t>
            </a:r>
            <a:r>
              <a:rPr b="1" lang="en-GB" sz="4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Eduqas and WJEC</a:t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question style might look different for </a:t>
            </a:r>
            <a:r>
              <a:rPr b="1" lang="en-GB" sz="4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OCR</a:t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693050" y="230100"/>
            <a:ext cx="128625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Explain two religious beliefs about marriage.  You should refer to Scripture or sacred writings in your answer.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9" name="Google Shape;149;p2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0" name="Google Shape;150;p25"/>
          <p:cNvSpPr txBox="1"/>
          <p:nvPr/>
        </p:nvSpPr>
        <p:spPr>
          <a:xfrm>
            <a:off x="579650" y="2768325"/>
            <a:ext cx="12975900" cy="59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Explain questions will be slightly different for each exam board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Ask your teacher which exam board you are sitting </a:t>
            </a:r>
            <a:endParaRPr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This question above best fits with </a:t>
            </a:r>
            <a:r>
              <a:rPr b="1" lang="en-GB" sz="4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AQA and Edexcel</a:t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You might be expected to write longer answers for ‘explain’ questions for </a:t>
            </a:r>
            <a:r>
              <a:rPr b="1" lang="en-GB" sz="4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Eduqas and WJEC</a:t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4826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Montserrat"/>
              <a:buChar char="●"/>
            </a:pPr>
            <a:r>
              <a:rPr lang="en-GB" sz="4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question style might look different for </a:t>
            </a:r>
            <a:r>
              <a:rPr b="1" lang="en-GB" sz="4000" u="sng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OCR</a:t>
            </a:r>
            <a:endParaRPr b="1" sz="4000" u="sng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