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c814569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c814569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c6d510de1_0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8c6d510de1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c6d510de1_0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8c6d510de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  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3" name="Google Shape;123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_2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8" name="Google Shape;128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idx="4294967295" type="subTitle"/>
          </p:nvPr>
        </p:nvSpPr>
        <p:spPr>
          <a:xfrm>
            <a:off x="259000" y="653713"/>
            <a:ext cx="123390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28"/>
          <p:cNvSpPr txBox="1"/>
          <p:nvPr>
            <p:ph idx="4294967295" type="subTitle"/>
          </p:nvPr>
        </p:nvSpPr>
        <p:spPr>
          <a:xfrm>
            <a:off x="217344" y="4059444"/>
            <a:ext cx="3951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chemeClr val="dk2"/>
                </a:solidFill>
              </a:rPr>
              <a:t>Miss Hughes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28"/>
          <p:cNvSpPr/>
          <p:nvPr/>
        </p:nvSpPr>
        <p:spPr>
          <a:xfrm>
            <a:off x="217350" y="1216063"/>
            <a:ext cx="75765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Exploring the components of numbers within 100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9"/>
          <p:cNvSpPr/>
          <p:nvPr/>
        </p:nvSpPr>
        <p:spPr>
          <a:xfrm>
            <a:off x="298713" y="145388"/>
            <a:ext cx="4887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 </a:t>
            </a:r>
            <a:endParaRPr sz="500">
              <a:solidFill>
                <a:schemeClr val="dk2"/>
              </a:solidFill>
            </a:endParaRPr>
          </a:p>
        </p:txBody>
      </p:sp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463" y="211901"/>
            <a:ext cx="3176703" cy="420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 txBox="1"/>
          <p:nvPr/>
        </p:nvSpPr>
        <p:spPr>
          <a:xfrm>
            <a:off x="958113" y="1202213"/>
            <a:ext cx="26361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ways can you make 100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using multiples of ten?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all the combinations?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0" name="Google Shape;150;p30"/>
          <p:cNvSpPr/>
          <p:nvPr/>
        </p:nvSpPr>
        <p:spPr>
          <a:xfrm>
            <a:off x="298713" y="145388"/>
            <a:ext cx="4887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 </a:t>
            </a:r>
            <a:endParaRPr sz="500">
              <a:solidFill>
                <a:schemeClr val="dk2"/>
              </a:solidFill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463" y="211901"/>
            <a:ext cx="3176703" cy="420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0"/>
          <p:cNvSpPr txBox="1"/>
          <p:nvPr/>
        </p:nvSpPr>
        <p:spPr>
          <a:xfrm>
            <a:off x="958113" y="1202213"/>
            <a:ext cx="26361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ways can you make 100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using multiples of ten?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all the combinations?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5180688" y="1747550"/>
            <a:ext cx="372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90</a:t>
            </a:r>
            <a:endParaRPr b="1" sz="15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5180688" y="2404425"/>
            <a:ext cx="372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1" sz="15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5180688" y="3337650"/>
            <a:ext cx="372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80</a:t>
            </a:r>
            <a:endParaRPr b="1" sz="15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5180688" y="3984088"/>
            <a:ext cx="372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 b="1" sz="15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7022350" y="277700"/>
            <a:ext cx="372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60</a:t>
            </a:r>
            <a:endParaRPr b="1" sz="15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7022350" y="1025488"/>
            <a:ext cx="372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endParaRPr b="1" sz="15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022350" y="1747550"/>
            <a:ext cx="372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50</a:t>
            </a:r>
            <a:endParaRPr b="1" sz="15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6965875" y="2404425"/>
            <a:ext cx="372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50</a:t>
            </a:r>
            <a:endParaRPr b="1" sz="15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6905750" y="3337650"/>
            <a:ext cx="5913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 b="1" sz="15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30"/>
          <p:cNvSpPr txBox="1"/>
          <p:nvPr/>
        </p:nvSpPr>
        <p:spPr>
          <a:xfrm>
            <a:off x="6965875" y="3984088"/>
            <a:ext cx="372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b="1" sz="15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