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46e868f_0_7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746e868f_0_7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746e868f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6746e868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746e868f_0_1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6746e868f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6746e868f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6746e868f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6746e868f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6746e868f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6746e868f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6746e868f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6746e868f_0_7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6746e868f_0_7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853080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853080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8530805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8530805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1686075"/>
            <a:ext cx="13201200" cy="664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4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400">
                <a:solidFill>
                  <a:schemeClr val="dk2"/>
                </a:solidFill>
              </a:rPr>
              <a:t>Lesson 2 : Striking &amp; Fielding Games</a:t>
            </a:r>
            <a:endParaRPr sz="74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400">
                <a:solidFill>
                  <a:schemeClr val="dk2"/>
                </a:solidFill>
              </a:rPr>
              <a:t>Cricket</a:t>
            </a:r>
            <a:endParaRPr sz="74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300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Physical Development - Applying Learning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156025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100">
                <a:solidFill>
                  <a:schemeClr val="dk2"/>
                </a:solidFill>
              </a:rPr>
              <a:t>Alistair</a:t>
            </a:r>
            <a:endParaRPr sz="4100"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2380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400">
                <a:solidFill>
                  <a:schemeClr val="dk2"/>
                </a:solidFill>
              </a:rPr>
              <a:t>For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612525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8572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Soft ball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Target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Bin</a:t>
            </a:r>
            <a:endParaRPr sz="6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401350" y="6783800"/>
            <a:ext cx="157890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jump to get our muscles ready to play cricket (warm up can last between 2 &amp; 5 minutes).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2738950" y="3632375"/>
            <a:ext cx="14573400" cy="16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							Jog							Jump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4294967295" type="subTitle"/>
          </p:nvPr>
        </p:nvSpPr>
        <p:spPr>
          <a:xfrm>
            <a:off x="880050" y="6013813"/>
            <a:ext cx="16971600" cy="19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300">
                <a:solidFill>
                  <a:schemeClr val="dk2"/>
                </a:solidFill>
              </a:rPr>
              <a:t>Practi</a:t>
            </a:r>
            <a:r>
              <a:rPr b="1" lang="en-GB" sz="4300"/>
              <a:t>s</a:t>
            </a:r>
            <a:r>
              <a:rPr b="1" lang="en-GB" sz="4300">
                <a:solidFill>
                  <a:schemeClr val="dk2"/>
                </a:solidFill>
              </a:rPr>
              <a:t>e fielding techniques of stretching to catch the ball and crouching to make a long / short barrier to field the ball.</a:t>
            </a:r>
            <a:endParaRPr b="1" sz="4300"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2391450" y="3403775"/>
            <a:ext cx="14573400" cy="16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							Crouch							Fielding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>
                <a:solidFill>
                  <a:schemeClr val="dk2"/>
                </a:solidFill>
              </a:rPr>
              <a:t>Skills...</a:t>
            </a:r>
            <a:endParaRPr sz="86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949200" y="6299875"/>
            <a:ext cx="166968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Practise our skills of fielding the ball and throw the ball at targets (underarm / overarm) with increasing levels of accuracy.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2391450" y="3403775"/>
            <a:ext cx="14573400" cy="16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Field									Throw								Target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785075" y="890050"/>
            <a:ext cx="16856100" cy="7790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3164875"/>
            <a:ext cx="51708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917950" y="4071475"/>
            <a:ext cx="5170800" cy="4253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*Increase the size of targets / shorten the distance.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*Practise striking from a static position with a larger surface area than a bat.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3" type="subTitle"/>
          </p:nvPr>
        </p:nvSpPr>
        <p:spPr>
          <a:xfrm>
            <a:off x="6558600" y="3164875"/>
            <a:ext cx="51708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558600" y="4071475"/>
            <a:ext cx="5170800" cy="4253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*Look at our masterclass session with Cricket World Cup winner Danni Wyatt.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*Practise bowling overarm at a range of targets (increase the distance between bowler and target).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>
            <p:ph idx="5" type="subTitle"/>
          </p:nvPr>
        </p:nvSpPr>
        <p:spPr>
          <a:xfrm>
            <a:off x="12268400" y="3164875"/>
            <a:ext cx="51708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>
            <p:ph idx="6" type="body"/>
          </p:nvPr>
        </p:nvSpPr>
        <p:spPr>
          <a:xfrm>
            <a:off x="12268400" y="4105975"/>
            <a:ext cx="5170800" cy="42192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*Ask your parent / carer to help you search for cricket shirts and design your own.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*Play a game of kwik cricket against your parent / carer or siblings / friends.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867400" y="11321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1289700" y="4157125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brighter, tactile, weighted resources / Adapt space &amp; activities to suit wheelchair users e.g. Practise skills playing table cricket.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25" y="76831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1531050" y="2316600"/>
            <a:ext cx="15644700" cy="5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