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e9d55c8e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e9d55c8e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30903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To count four objects reliably.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918000" y="745125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 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Harris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604" y="492446"/>
            <a:ext cx="11183501" cy="89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1105" y="727325"/>
            <a:ext cx="6382096" cy="648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