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2A10AAF-C8ED-40C7-8BD4-0C593CAD7FAB}">
  <a:tblStyle styleId="{E2A10AAF-C8ED-40C7-8BD4-0C593CAD7FA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9d5e3db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9d5e3db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acd18b94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acd18b94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e9d5e3dbe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e9d5e3db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e9d5e3dbe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e9d5e3dbe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e9d5e3dbe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e9d5e3dbe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Review 2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Separate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C8 Chemical Analysis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Robbins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0341" y="-155700"/>
            <a:ext cx="14131379" cy="998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6"/>
          <p:cNvSpPr txBox="1"/>
          <p:nvPr/>
        </p:nvSpPr>
        <p:spPr>
          <a:xfrm>
            <a:off x="804475" y="682225"/>
            <a:ext cx="56559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1" sz="44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95" name="Google Shape;95;p16"/>
          <p:cNvGraphicFramePr/>
          <p:nvPr/>
        </p:nvGraphicFramePr>
        <p:xfrm>
          <a:off x="1032700" y="208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{E2A10AAF-C8ED-40C7-8BD4-0C593CAD7FAB}</a:tableStyleId>
              </a:tblPr>
              <a:tblGrid>
                <a:gridCol w="2354050"/>
                <a:gridCol w="4069850"/>
                <a:gridCol w="3630525"/>
                <a:gridCol w="5727625"/>
              </a:tblGrid>
              <a:tr h="10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Positive result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Negative result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Lithium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Flame test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Crimson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Any other colour </a:t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Yellow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Potassium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Orange-red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9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741900" y="364625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2" name="Google Shape;102;p17"/>
          <p:cNvGraphicFramePr/>
          <p:nvPr/>
        </p:nvGraphicFramePr>
        <p:xfrm>
          <a:off x="522450" y="1991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{E2A10AAF-C8ED-40C7-8BD4-0C593CAD7FAB}</a:tableStyleId>
              </a:tblPr>
              <a:tblGrid>
                <a:gridCol w="2475325"/>
                <a:gridCol w="4279500"/>
                <a:gridCol w="3817575"/>
                <a:gridCol w="6022675"/>
              </a:tblGrid>
              <a:tr h="1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Positive results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Negative result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Aluminium, calcium, magnesium ions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 (II)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Iron (II)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Iron (III)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917950" y="672725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task</a:t>
            </a:r>
            <a:endParaRPr/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9" name="Google Shape;109;p18"/>
          <p:cNvGraphicFramePr/>
          <p:nvPr/>
        </p:nvGraphicFramePr>
        <p:xfrm>
          <a:off x="1727950" y="2606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{E2A10AAF-C8ED-40C7-8BD4-0C593CAD7FAB}</a:tableStyleId>
              </a:tblPr>
              <a:tblGrid>
                <a:gridCol w="2458725"/>
                <a:gridCol w="4250825"/>
                <a:gridCol w="3791975"/>
                <a:gridCol w="4023675"/>
              </a:tblGrid>
              <a:tr h="142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Ion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Test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Positive result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Negative result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Carbonate (CO</a:t>
                      </a:r>
                      <a:r>
                        <a:rPr baseline="-25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baseline="30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Sulfates (SO</a:t>
                      </a:r>
                      <a:r>
                        <a:rPr baseline="-25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r>
                        <a:rPr baseline="30000"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2-</a:t>
                      </a: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Halides</a:t>
                      </a:r>
                      <a:endParaRPr sz="28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91425" marB="91425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