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</p:sldIdLst>
  <p:sldSz cy="7714800" cx="137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e78950de1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8e78950d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dcaa738fb_0_37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8dcaa738f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ac7930da_1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8cac7930d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7" y="2157099"/>
            <a:ext cx="12403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88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6" y="6688410"/>
            <a:ext cx="6705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5" type="subTitle"/>
          </p:nvPr>
        </p:nvSpPr>
        <p:spPr>
          <a:xfrm>
            <a:off x="692077" y="4428304"/>
            <a:ext cx="4717200" cy="68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715524" y="5953903"/>
            <a:ext cx="5934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600"/>
          </a:p>
        </p:txBody>
      </p:sp>
      <p:sp>
        <p:nvSpPr>
          <p:cNvPr id="23" name="Google Shape;23;p5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600"/>
          </a:p>
        </p:txBody>
      </p:sp>
      <p:sp>
        <p:nvSpPr>
          <p:cNvPr id="26" name="Google Shape;26;p6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/>
          </a:p>
        </p:txBody>
      </p:sp>
      <p:sp>
        <p:nvSpPr>
          <p:cNvPr id="29" name="Google Shape;29;p7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600"/>
          </a:p>
        </p:txBody>
      </p:sp>
      <p:sp>
        <p:nvSpPr>
          <p:cNvPr id="32" name="Google Shape;32;p8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692077" y="4006566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7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ctrTitle"/>
          </p:nvPr>
        </p:nvSpPr>
        <p:spPr>
          <a:xfrm>
            <a:off x="494093" y="2157099"/>
            <a:ext cx="12799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Comparing and ordering numbers within 50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Mrs Bramble and Miss Sidhu 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275" y="1201625"/>
            <a:ext cx="8012975" cy="5883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0382750" y="2121575"/>
            <a:ext cx="2646000" cy="4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Order the numbers from the least to the greatest value. 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46918" l="6610" r="2331" t="15082"/>
          <a:stretch/>
        </p:blipFill>
        <p:spPr>
          <a:xfrm>
            <a:off x="1166624" y="1536075"/>
            <a:ext cx="10805255" cy="5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