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E6B461-B4EC-409D-8E09-0131168615E6}">
  <a:tblStyle styleId="{3AE6B461-B4EC-409D-8E09-01311686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19be71e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19be71e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9be71e3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19be71e3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9be71e3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19be71e3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Clean it up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science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60773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Clean it up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106000"/>
            <a:ext cx="8368800" cy="28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following link takes you to a data set about zoo animals: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oaknat.uk/comp-A0-data-cleansing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Spend some time looking at the data and see whether it is ready for analysis.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Check to see if any data needs correcting. If so, how might you correct it?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6825" y="2330300"/>
            <a:ext cx="8452650" cy="51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737650"/>
            <a:ext cx="9328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Data upload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17950" y="2876300"/>
            <a:ext cx="8063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Save your spreadsheet as a CSV file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Open the CODAP website (oaknat.uk/comp-codap-concord)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Create a new document by selecting Try CODAP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Upload the CSV file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323875" y="298385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you don’t have a data set to use, you can use the following data. This data set is a collection of data recorded about litter dropped in a school.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oaknat.uk/comp-L5-sample-data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737650"/>
            <a:ext cx="9490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Data analysis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342900"/>
            <a:ext cx="16011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Now that you have uploaded your data to CODAP, it’s time to analyse it and create a visualisation that helps you to answer </a:t>
            </a:r>
            <a:r>
              <a:rPr b="1" lang="en-GB" sz="3500">
                <a:solidFill>
                  <a:schemeClr val="accent4"/>
                </a:solidFill>
              </a:rPr>
              <a:t>one</a:t>
            </a:r>
            <a:r>
              <a:rPr lang="en-GB" sz="3500"/>
              <a:t> of the questions that you posed last lesson.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Write one of the questions that you posed last week into the table on the next slide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Insert an image of a visualisation that helps to answer the question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Write a few sentences to describe what you have learnt from the visualisation and whether it helps you to answer the question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737650"/>
            <a:ext cx="8052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Data analysis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9144000" y="1873875"/>
            <a:ext cx="7847700" cy="729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15800" y="1008600"/>
            <a:ext cx="7904100" cy="54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2300">
                <a:solidFill>
                  <a:srgbClr val="000000"/>
                </a:solidFill>
              </a:rPr>
              <a:t>Paste a screenshot of your visualisation in the box below</a:t>
            </a:r>
            <a:endParaRPr b="1" i="1" sz="2000">
              <a:solidFill>
                <a:srgbClr val="000000"/>
              </a:solidFill>
            </a:endParaRPr>
          </a:p>
        </p:txBody>
      </p:sp>
      <p:graphicFrame>
        <p:nvGraphicFramePr>
          <p:cNvPr id="115" name="Google Shape;115;p18"/>
          <p:cNvGraphicFramePr/>
          <p:nvPr/>
        </p:nvGraphicFramePr>
        <p:xfrm>
          <a:off x="917950" y="233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{3AE6B461-B4EC-409D-8E09-0131168615E6}</a:tableStyleId>
              </a:tblPr>
              <a:tblGrid>
                <a:gridCol w="2238300"/>
                <a:gridCol w="5254300"/>
              </a:tblGrid>
              <a:tr h="112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" name="Google Shape;116;p18"/>
          <p:cNvGraphicFramePr/>
          <p:nvPr/>
        </p:nvGraphicFramePr>
        <p:xfrm>
          <a:off x="917950" y="412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{3AE6B461-B4EC-409D-8E09-0131168615E6}</a:tableStyleId>
              </a:tblPr>
              <a:tblGrid>
                <a:gridCol w="2238300"/>
                <a:gridCol w="5254300"/>
              </a:tblGrid>
              <a:tr h="504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Findings: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a few sentences describing what you have learnt from this visualisation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