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80edc6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80edc6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d854f433a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d854f433a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854f43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854f43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854f433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854f433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854f433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d854f433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d854f433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d854f433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349fb42c9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349fb42c9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d854f433a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d854f433a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d854f433a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d854f433a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2199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How can you separate a mixture of sand, salt and water?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8000" y="479950"/>
            <a:ext cx="16452000" cy="82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Science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Couves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2" name="Google Shape;202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How can we separate sea water?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3" name="Google Shape;203;p23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Which solid in the seawater mixture was insoluble?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How was the insoluble solid separated?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Draw a particle diagram to represent the pure sand that was separated. 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Which solid in the seawater mixture was soluble?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How was the soluble solid separated?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Draw a particle diagram to represent the pure salt that was separated.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4" name="Google Shape;20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9179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89" name="Google Shape;89;p15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>
            <p:ph idx="4" type="body"/>
          </p:nvPr>
        </p:nvSpPr>
        <p:spPr>
          <a:xfrm>
            <a:off x="655860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1" name="Google Shape;91;p15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>
            <p:ph idx="6" type="body"/>
          </p:nvPr>
        </p:nvSpPr>
        <p:spPr>
          <a:xfrm>
            <a:off x="12199250" y="43756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700" y="4696850"/>
            <a:ext cx="4644586" cy="3022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6350" y="4696850"/>
            <a:ext cx="4362287" cy="30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28875" y="4696850"/>
            <a:ext cx="4111550" cy="33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type="title"/>
          </p:nvPr>
        </p:nvSpPr>
        <p:spPr>
          <a:xfrm>
            <a:off x="905788" y="935650"/>
            <a:ext cx="16463400" cy="158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state of matter does each diagram represent?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subTitle"/>
          </p:nvPr>
        </p:nvSpPr>
        <p:spPr>
          <a:xfrm>
            <a:off x="3414275" y="3036100"/>
            <a:ext cx="5170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>
            <p:ph idx="2" type="body"/>
          </p:nvPr>
        </p:nvSpPr>
        <p:spPr>
          <a:xfrm>
            <a:off x="3414275" y="42571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4" name="Google Shape;104;p16"/>
          <p:cNvSpPr txBox="1"/>
          <p:nvPr>
            <p:ph idx="3" type="subTitle"/>
          </p:nvPr>
        </p:nvSpPr>
        <p:spPr>
          <a:xfrm>
            <a:off x="9054925" y="3011775"/>
            <a:ext cx="5170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 txBox="1"/>
          <p:nvPr>
            <p:ph idx="4" type="body"/>
          </p:nvPr>
        </p:nvSpPr>
        <p:spPr>
          <a:xfrm>
            <a:off x="9054925" y="425710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06" name="Google Shape;106;p16"/>
          <p:cNvSpPr txBox="1"/>
          <p:nvPr>
            <p:ph type="title"/>
          </p:nvPr>
        </p:nvSpPr>
        <p:spPr>
          <a:xfrm>
            <a:off x="912300" y="890050"/>
            <a:ext cx="164634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Which diagram shows a pure gas?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900" y="4701488"/>
            <a:ext cx="4111550" cy="331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8000" y="4701500"/>
            <a:ext cx="4517861" cy="33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917950" y="2700050"/>
            <a:ext cx="5170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>
            <p:ph idx="2" type="body"/>
          </p:nvPr>
        </p:nvSpPr>
        <p:spPr>
          <a:xfrm>
            <a:off x="917950" y="39210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16" name="Google Shape;116;p17"/>
          <p:cNvSpPr txBox="1"/>
          <p:nvPr>
            <p:ph idx="3" type="subTitle"/>
          </p:nvPr>
        </p:nvSpPr>
        <p:spPr>
          <a:xfrm>
            <a:off x="6558600" y="2700050"/>
            <a:ext cx="5170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>
            <p:ph idx="4" type="body"/>
          </p:nvPr>
        </p:nvSpPr>
        <p:spPr>
          <a:xfrm>
            <a:off x="6558600" y="39210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18" name="Google Shape;118;p17"/>
          <p:cNvSpPr txBox="1"/>
          <p:nvPr>
            <p:ph idx="5" type="subTitle"/>
          </p:nvPr>
        </p:nvSpPr>
        <p:spPr>
          <a:xfrm>
            <a:off x="12199250" y="2700050"/>
            <a:ext cx="5170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</a:t>
            </a:r>
            <a:endParaRPr b="1"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 txBox="1"/>
          <p:nvPr>
            <p:ph idx="6" type="body"/>
          </p:nvPr>
        </p:nvSpPr>
        <p:spPr>
          <a:xfrm>
            <a:off x="12199250" y="3921050"/>
            <a:ext cx="5170800" cy="4313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 </a:t>
            </a:r>
            <a:endParaRPr sz="2800"/>
          </a:p>
        </p:txBody>
      </p:sp>
      <p:sp>
        <p:nvSpPr>
          <p:cNvPr id="120" name="Google Shape;120;p17"/>
          <p:cNvSpPr txBox="1"/>
          <p:nvPr>
            <p:ph type="title"/>
          </p:nvPr>
        </p:nvSpPr>
        <p:spPr>
          <a:xfrm>
            <a:off x="917950" y="890050"/>
            <a:ext cx="16285500" cy="13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Pure metal or alloy?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7"/>
          <p:cNvSpPr txBox="1"/>
          <p:nvPr/>
        </p:nvSpPr>
        <p:spPr>
          <a:xfrm>
            <a:off x="1582050" y="-30650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5481" y="4346900"/>
            <a:ext cx="4718750" cy="310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1956" y="4413575"/>
            <a:ext cx="4550562" cy="30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4788" y="4388938"/>
            <a:ext cx="4644586" cy="302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917950" y="892800"/>
            <a:ext cx="13248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this a formulation?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917950" y="2520000"/>
            <a:ext cx="95904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When making a cake you always use the same amount of sugar, butter, flour and eggs.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1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38" name="Google Shape;138;p1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solution</a:t>
            </a:r>
            <a:endParaRPr sz="3500"/>
          </a:p>
        </p:txBody>
      </p:sp>
      <p:sp>
        <p:nvSpPr>
          <p:cNvPr id="139" name="Google Shape;139;p1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2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40" name="Google Shape;140;p1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solvent</a:t>
            </a:r>
            <a:endParaRPr sz="3500"/>
          </a:p>
        </p:txBody>
      </p:sp>
      <p:sp>
        <p:nvSpPr>
          <p:cNvPr id="141" name="Google Shape;141;p19"/>
          <p:cNvSpPr txBox="1"/>
          <p:nvPr>
            <p:ph idx="429496729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3</a:t>
            </a:r>
            <a:endParaRPr sz="3500"/>
          </a:p>
        </p:txBody>
      </p:sp>
      <p:sp>
        <p:nvSpPr>
          <p:cNvPr id="142" name="Google Shape;142;p19"/>
          <p:cNvSpPr txBox="1"/>
          <p:nvPr>
            <p:ph idx="4294967295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43" name="Google Shape;143;p1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3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44" name="Google Shape;144;p1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solute</a:t>
            </a:r>
            <a:endParaRPr sz="3500"/>
          </a:p>
        </p:txBody>
      </p:sp>
      <p:sp>
        <p:nvSpPr>
          <p:cNvPr id="145" name="Google Shape;145;p1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4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46" name="Google Shape;146;p1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formulation</a:t>
            </a:r>
            <a:endParaRPr sz="3500"/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Salt dissolves in water, salt is called...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54" name="Google Shape;154;p2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solution</a:t>
            </a:r>
            <a:endParaRPr sz="3500"/>
          </a:p>
        </p:txBody>
      </p:sp>
      <p:sp>
        <p:nvSpPr>
          <p:cNvPr id="155" name="Google Shape;155;p2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56" name="Google Shape;156;p2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solvent</a:t>
            </a:r>
            <a:endParaRPr sz="3500"/>
          </a:p>
        </p:txBody>
      </p:sp>
      <p:sp>
        <p:nvSpPr>
          <p:cNvPr id="157" name="Google Shape;157;p20"/>
          <p:cNvSpPr txBox="1"/>
          <p:nvPr>
            <p:ph idx="429496729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3</a:t>
            </a:r>
            <a:endParaRPr sz="3500"/>
          </a:p>
        </p:txBody>
      </p:sp>
      <p:sp>
        <p:nvSpPr>
          <p:cNvPr id="158" name="Google Shape;158;p20"/>
          <p:cNvSpPr txBox="1"/>
          <p:nvPr>
            <p:ph idx="4294967295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59" name="Google Shape;159;p2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Option 3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60" name="Google Shape;160;p2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solute</a:t>
            </a:r>
            <a:endParaRPr sz="3500"/>
          </a:p>
        </p:txBody>
      </p:sp>
      <p:sp>
        <p:nvSpPr>
          <p:cNvPr id="161" name="Google Shape;161;p2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62" name="Google Shape;162;p2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formulation</a:t>
            </a:r>
            <a:endParaRPr sz="3500"/>
          </a:p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4" name="Google Shape;16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Salt dissolves in water, water is called...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5" name="Google Shape;165;p2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1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66" name="Google Shape;166;p2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2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67" name="Google Shape;167;p2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3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68" name="Google Shape;168;p2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4</a:t>
            </a:r>
            <a:endParaRPr sz="3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1</a:t>
            </a:r>
            <a:endParaRPr sz="3500"/>
          </a:p>
        </p:txBody>
      </p:sp>
      <p:sp>
        <p:nvSpPr>
          <p:cNvPr id="174" name="Google Shape;174;p21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solution</a:t>
            </a:r>
            <a:endParaRPr sz="3500"/>
          </a:p>
        </p:txBody>
      </p:sp>
      <p:sp>
        <p:nvSpPr>
          <p:cNvPr id="175" name="Google Shape;175;p21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2</a:t>
            </a:r>
            <a:endParaRPr sz="3500"/>
          </a:p>
        </p:txBody>
      </p:sp>
      <p:sp>
        <p:nvSpPr>
          <p:cNvPr id="176" name="Google Shape;176;p21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solvent</a:t>
            </a:r>
            <a:endParaRPr sz="3500"/>
          </a:p>
        </p:txBody>
      </p:sp>
      <p:sp>
        <p:nvSpPr>
          <p:cNvPr id="177" name="Google Shape;177;p21"/>
          <p:cNvSpPr txBox="1"/>
          <p:nvPr>
            <p:ph idx="429496729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3</a:t>
            </a:r>
            <a:endParaRPr sz="3500"/>
          </a:p>
        </p:txBody>
      </p:sp>
      <p:sp>
        <p:nvSpPr>
          <p:cNvPr id="178" name="Google Shape;178;p21"/>
          <p:cNvSpPr txBox="1"/>
          <p:nvPr>
            <p:ph idx="4294967295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79" name="Google Shape;179;p21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rgbClr val="008237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FFFFFF"/>
                </a:solidFill>
              </a:rPr>
              <a:t>Option 3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80" name="Google Shape;180;p21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solute</a:t>
            </a:r>
            <a:endParaRPr sz="3500"/>
          </a:p>
        </p:txBody>
      </p:sp>
      <p:sp>
        <p:nvSpPr>
          <p:cNvPr id="181" name="Google Shape;181;p21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Option 4</a:t>
            </a:r>
            <a:endParaRPr sz="3500"/>
          </a:p>
        </p:txBody>
      </p:sp>
      <p:sp>
        <p:nvSpPr>
          <p:cNvPr id="182" name="Google Shape;182;p21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A formulation</a:t>
            </a:r>
            <a:endParaRPr sz="3500"/>
          </a:p>
        </p:txBody>
      </p:sp>
      <p:sp>
        <p:nvSpPr>
          <p:cNvPr id="183" name="Google Shape;18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21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Salt dissolves in water, the mixture produced is called...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5" name="Google Shape;185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1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86" name="Google Shape;186;p21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2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87" name="Google Shape;187;p21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3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88" name="Google Shape;188;p21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Option 4</a:t>
            </a:r>
            <a:endParaRPr sz="3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4" name="Google Shape;194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Soluble or insoluble?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Sugar is soluble in water, will sugar dissolve in water?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Give two examples of insoluble solids.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How can a soluble solid be separated from a liquid?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How can an insoluble solid be separated from a liquid?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96" name="Google Shape;19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