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SemiBold-regular.fntdata"/><Relationship Id="rId14" Type="http://schemas.openxmlformats.org/officeDocument/2006/relationships/slide" Target="slides/slide10.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676d62ed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676d62ed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3e94088b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3e94088b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211ece78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211ece782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c0830dcc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c0830dcc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db41b1fa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db41b1fa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8b3d38ee1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8b3d38ee1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db41b1fa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db41b1fa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8b3d38ee1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b3d38ee1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db41b1fa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db41b1fa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badb7ebb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badb7ebb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p:txBody>
      </p:sp>
      <p:sp>
        <p:nvSpPr>
          <p:cNvPr id="12" name="Google Shape;12;p2"/>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chemeClr val="lt1"/>
              </a:buClr>
              <a:buSzPts val="1800"/>
              <a:buNone/>
              <a:defRPr sz="1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14" name="Google Shape;14;p2"/>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15" name="Google Shape;15;p2"/>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8" name="Shape 68"/>
        <p:cNvGrpSpPr/>
        <p:nvPr/>
      </p:nvGrpSpPr>
      <p:grpSpPr>
        <a:xfrm>
          <a:off x="0" y="0"/>
          <a:ext cx="0" cy="0"/>
          <a:chOff x="0" y="0"/>
          <a:chExt cx="0" cy="0"/>
        </a:xfrm>
      </p:grpSpPr>
      <p:sp>
        <p:nvSpPr>
          <p:cNvPr id="69" name="Google Shape;69;p11"/>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600"/>
              <a:buFont typeface="Montserrat SemiBold"/>
              <a:buNone/>
              <a:defRPr b="0" i="1" sz="3600">
                <a:solidFill>
                  <a:schemeClr val="lt1"/>
                </a:solidFill>
                <a:latin typeface="Montserrat SemiBold"/>
                <a:ea typeface="Montserrat SemiBold"/>
                <a:cs typeface="Montserrat SemiBold"/>
                <a:sym typeface="Montserrat SemiBold"/>
              </a:defRPr>
            </a:lvl1pPr>
            <a:lvl2pPr lvl="1">
              <a:spcBef>
                <a:spcPts val="0"/>
              </a:spcBef>
              <a:spcAft>
                <a:spcPts val="0"/>
              </a:spcAft>
              <a:buSzPts val="3600"/>
              <a:buFont typeface="Montserrat SemiBold"/>
              <a:buNone/>
              <a:defRPr sz="3600">
                <a:latin typeface="Montserrat SemiBold"/>
                <a:ea typeface="Montserrat SemiBold"/>
                <a:cs typeface="Montserrat SemiBold"/>
                <a:sym typeface="Montserrat SemiBold"/>
              </a:defRPr>
            </a:lvl2pPr>
            <a:lvl3pPr lvl="2">
              <a:spcBef>
                <a:spcPts val="0"/>
              </a:spcBef>
              <a:spcAft>
                <a:spcPts val="0"/>
              </a:spcAft>
              <a:buSzPts val="3600"/>
              <a:buFont typeface="Montserrat SemiBold"/>
              <a:buNone/>
              <a:defRPr sz="3600">
                <a:latin typeface="Montserrat SemiBold"/>
                <a:ea typeface="Montserrat SemiBold"/>
                <a:cs typeface="Montserrat SemiBold"/>
                <a:sym typeface="Montserrat SemiBold"/>
              </a:defRPr>
            </a:lvl3pPr>
            <a:lvl4pPr lvl="3">
              <a:spcBef>
                <a:spcPts val="0"/>
              </a:spcBef>
              <a:spcAft>
                <a:spcPts val="0"/>
              </a:spcAft>
              <a:buSzPts val="3600"/>
              <a:buFont typeface="Montserrat SemiBold"/>
              <a:buNone/>
              <a:defRPr sz="3600">
                <a:latin typeface="Montserrat SemiBold"/>
                <a:ea typeface="Montserrat SemiBold"/>
                <a:cs typeface="Montserrat SemiBold"/>
                <a:sym typeface="Montserrat SemiBold"/>
              </a:defRPr>
            </a:lvl4pPr>
            <a:lvl5pPr lvl="4">
              <a:spcBef>
                <a:spcPts val="0"/>
              </a:spcBef>
              <a:spcAft>
                <a:spcPts val="0"/>
              </a:spcAft>
              <a:buSzPts val="3600"/>
              <a:buFont typeface="Montserrat SemiBold"/>
              <a:buNone/>
              <a:defRPr sz="3600">
                <a:latin typeface="Montserrat SemiBold"/>
                <a:ea typeface="Montserrat SemiBold"/>
                <a:cs typeface="Montserrat SemiBold"/>
                <a:sym typeface="Montserrat SemiBold"/>
              </a:defRPr>
            </a:lvl5pPr>
            <a:lvl6pPr lvl="5">
              <a:spcBef>
                <a:spcPts val="0"/>
              </a:spcBef>
              <a:spcAft>
                <a:spcPts val="0"/>
              </a:spcAft>
              <a:buSzPts val="3600"/>
              <a:buFont typeface="Montserrat SemiBold"/>
              <a:buNone/>
              <a:defRPr sz="3600">
                <a:latin typeface="Montserrat SemiBold"/>
                <a:ea typeface="Montserrat SemiBold"/>
                <a:cs typeface="Montserrat SemiBold"/>
                <a:sym typeface="Montserrat SemiBold"/>
              </a:defRPr>
            </a:lvl6pPr>
            <a:lvl7pPr lvl="6">
              <a:spcBef>
                <a:spcPts val="0"/>
              </a:spcBef>
              <a:spcAft>
                <a:spcPts val="0"/>
              </a:spcAft>
              <a:buSzPts val="3600"/>
              <a:buFont typeface="Montserrat SemiBold"/>
              <a:buNone/>
              <a:defRPr sz="3600">
                <a:latin typeface="Montserrat SemiBold"/>
                <a:ea typeface="Montserrat SemiBold"/>
                <a:cs typeface="Montserrat SemiBold"/>
                <a:sym typeface="Montserrat SemiBold"/>
              </a:defRPr>
            </a:lvl7pPr>
            <a:lvl8pPr lvl="7">
              <a:spcBef>
                <a:spcPts val="0"/>
              </a:spcBef>
              <a:spcAft>
                <a:spcPts val="0"/>
              </a:spcAft>
              <a:buSzPts val="3600"/>
              <a:buFont typeface="Montserrat SemiBold"/>
              <a:buNone/>
              <a:defRPr sz="3600">
                <a:latin typeface="Montserrat SemiBold"/>
                <a:ea typeface="Montserrat SemiBold"/>
                <a:cs typeface="Montserrat SemiBold"/>
                <a:sym typeface="Montserrat SemiBold"/>
              </a:defRPr>
            </a:lvl8pPr>
            <a:lvl9pPr lvl="8">
              <a:spcBef>
                <a:spcPts val="0"/>
              </a:spcBef>
              <a:spcAft>
                <a:spcPts val="0"/>
              </a:spcAft>
              <a:buSzPts val="3600"/>
              <a:buFont typeface="Montserrat SemiBold"/>
              <a:buNone/>
              <a:defRPr sz="3600">
                <a:latin typeface="Montserrat SemiBold"/>
                <a:ea typeface="Montserrat SemiBold"/>
                <a:cs typeface="Montserrat SemiBold"/>
                <a:sym typeface="Montserrat SemiBold"/>
              </a:defRPr>
            </a:lvl9pPr>
          </a:lstStyle>
          <a:p/>
        </p:txBody>
      </p:sp>
      <p:sp>
        <p:nvSpPr>
          <p:cNvPr id="70" name="Google Shape;70;p11"/>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71" name="Google Shape;71;p11"/>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2" name="Shape 72"/>
        <p:cNvGrpSpPr/>
        <p:nvPr/>
      </p:nvGrpSpPr>
      <p:grpSpPr>
        <a:xfrm>
          <a:off x="0" y="0"/>
          <a:ext cx="0" cy="0"/>
          <a:chOff x="0" y="0"/>
          <a:chExt cx="0" cy="0"/>
        </a:xfrm>
      </p:grpSpPr>
      <p:sp>
        <p:nvSpPr>
          <p:cNvPr id="73" name="Google Shape;73;p12"/>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4" name="Shape 74"/>
        <p:cNvGrpSpPr/>
        <p:nvPr/>
      </p:nvGrpSpPr>
      <p:grpSpPr>
        <a:xfrm>
          <a:off x="0" y="0"/>
          <a:ext cx="0" cy="0"/>
          <a:chOff x="0" y="0"/>
          <a:chExt cx="0" cy="0"/>
        </a:xfrm>
      </p:grpSpPr>
      <p:sp>
        <p:nvSpPr>
          <p:cNvPr id="75" name="Google Shape;75;p1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8" name="Google Shape;18;p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chemeClr val="lt1"/>
                </a:solidFill>
                <a:latin typeface="Montserrat Medium"/>
                <a:ea typeface="Montserrat Medium"/>
                <a:cs typeface="Montserrat Medium"/>
                <a:sym typeface="Montserrat Medium"/>
              </a:defRPr>
            </a:lvl1pPr>
            <a:lvl2pPr lvl="1" rtl="0">
              <a:buNone/>
              <a:defRPr sz="800">
                <a:solidFill>
                  <a:schemeClr val="lt1"/>
                </a:solidFill>
                <a:latin typeface="Montserrat Medium"/>
                <a:ea typeface="Montserrat Medium"/>
                <a:cs typeface="Montserrat Medium"/>
                <a:sym typeface="Montserrat Medium"/>
              </a:defRPr>
            </a:lvl2pPr>
            <a:lvl3pPr lvl="2" rtl="0">
              <a:buNone/>
              <a:defRPr sz="800">
                <a:solidFill>
                  <a:schemeClr val="lt1"/>
                </a:solidFill>
                <a:latin typeface="Montserrat Medium"/>
                <a:ea typeface="Montserrat Medium"/>
                <a:cs typeface="Montserrat Medium"/>
                <a:sym typeface="Montserrat Medium"/>
              </a:defRPr>
            </a:lvl3pPr>
            <a:lvl4pPr lvl="3" rtl="0">
              <a:buNone/>
              <a:defRPr sz="800">
                <a:solidFill>
                  <a:schemeClr val="lt1"/>
                </a:solidFill>
                <a:latin typeface="Montserrat Medium"/>
                <a:ea typeface="Montserrat Medium"/>
                <a:cs typeface="Montserrat Medium"/>
                <a:sym typeface="Montserrat Medium"/>
              </a:defRPr>
            </a:lvl4pPr>
            <a:lvl5pPr lvl="4" rtl="0">
              <a:buNone/>
              <a:defRPr sz="800">
                <a:solidFill>
                  <a:schemeClr val="lt1"/>
                </a:solidFill>
                <a:latin typeface="Montserrat Medium"/>
                <a:ea typeface="Montserrat Medium"/>
                <a:cs typeface="Montserrat Medium"/>
                <a:sym typeface="Montserrat Medium"/>
              </a:defRPr>
            </a:lvl5pPr>
            <a:lvl6pPr lvl="5" rtl="0">
              <a:buNone/>
              <a:defRPr sz="800">
                <a:solidFill>
                  <a:schemeClr val="lt1"/>
                </a:solidFill>
                <a:latin typeface="Montserrat Medium"/>
                <a:ea typeface="Montserrat Medium"/>
                <a:cs typeface="Montserrat Medium"/>
                <a:sym typeface="Montserrat Medium"/>
              </a:defRPr>
            </a:lvl6pPr>
            <a:lvl7pPr lvl="6" rtl="0">
              <a:buNone/>
              <a:defRPr sz="800">
                <a:solidFill>
                  <a:schemeClr val="lt1"/>
                </a:solidFill>
                <a:latin typeface="Montserrat Medium"/>
                <a:ea typeface="Montserrat Medium"/>
                <a:cs typeface="Montserrat Medium"/>
                <a:sym typeface="Montserrat Medium"/>
              </a:defRPr>
            </a:lvl7pPr>
            <a:lvl8pPr lvl="7" rtl="0">
              <a:buNone/>
              <a:defRPr sz="800">
                <a:solidFill>
                  <a:schemeClr val="lt1"/>
                </a:solidFill>
                <a:latin typeface="Montserrat Medium"/>
                <a:ea typeface="Montserrat Medium"/>
                <a:cs typeface="Montserrat Medium"/>
                <a:sym typeface="Montserrat Medium"/>
              </a:defRPr>
            </a:lvl8pPr>
            <a:lvl9pPr lvl="8" rtl="0">
              <a:buNone/>
              <a:defRPr sz="8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4"/>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3" name="Google Shape;23;p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5"/>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7" name="Google Shape;27;p5"/>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8" name="Google Shape;28;p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5" name="Google Shape;35;p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body"/>
          </p:nvPr>
        </p:nvSpPr>
        <p:spPr>
          <a:xfrm>
            <a:off x="453200" y="1428925"/>
            <a:ext cx="8231700" cy="4053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37" name="Google Shape;37;p7"/>
          <p:cNvSpPr txBox="1"/>
          <p:nvPr>
            <p:ph idx="2"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8" name="Google Shape;38;p7"/>
          <p:cNvSpPr txBox="1"/>
          <p:nvPr>
            <p:ph idx="3"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nSpc>
                <a:spcPct val="115000"/>
              </a:lnSpc>
              <a:spcBef>
                <a:spcPts val="0"/>
              </a:spcBef>
              <a:spcAft>
                <a:spcPts val="0"/>
              </a:spcAft>
              <a:buSzPts val="1200"/>
              <a:buChar char="●"/>
              <a:defRPr sz="1200"/>
            </a:lvl1pPr>
            <a:lvl2pPr indent="-304800" lvl="1" marL="914400">
              <a:lnSpc>
                <a:spcPct val="115000"/>
              </a:lnSpc>
              <a:spcBef>
                <a:spcPts val="600"/>
              </a:spcBef>
              <a:spcAft>
                <a:spcPts val="0"/>
              </a:spcAft>
              <a:buSzPts val="1200"/>
              <a:buChar char="–"/>
              <a:defRPr sz="1200"/>
            </a:lvl2pPr>
            <a:lvl3pPr indent="-304800" lvl="2" marL="1371600">
              <a:lnSpc>
                <a:spcPct val="115000"/>
              </a:lnSpc>
              <a:spcBef>
                <a:spcPts val="600"/>
              </a:spcBef>
              <a:spcAft>
                <a:spcPts val="0"/>
              </a:spcAft>
              <a:buSzPts val="1200"/>
              <a:buChar char="–"/>
              <a:defRPr sz="1200"/>
            </a:lvl3pPr>
            <a:lvl4pPr indent="-304800" lvl="3" marL="1828800">
              <a:lnSpc>
                <a:spcPct val="115000"/>
              </a:lnSpc>
              <a:spcBef>
                <a:spcPts val="600"/>
              </a:spcBef>
              <a:spcAft>
                <a:spcPts val="0"/>
              </a:spcAft>
              <a:buSzPts val="1200"/>
              <a:buChar char="–"/>
              <a:defRPr sz="1200"/>
            </a:lvl4pPr>
            <a:lvl5pPr indent="-304800" lvl="4" marL="2286000">
              <a:lnSpc>
                <a:spcPct val="115000"/>
              </a:lnSpc>
              <a:spcBef>
                <a:spcPts val="600"/>
              </a:spcBef>
              <a:spcAft>
                <a:spcPts val="0"/>
              </a:spcAft>
              <a:buSzPts val="1200"/>
              <a:buChar char="–"/>
              <a:defRPr/>
            </a:lvl5pPr>
            <a:lvl6pPr indent="-304800" lvl="5" marL="2743200">
              <a:lnSpc>
                <a:spcPct val="115000"/>
              </a:lnSpc>
              <a:spcBef>
                <a:spcPts val="600"/>
              </a:spcBef>
              <a:spcAft>
                <a:spcPts val="0"/>
              </a:spcAft>
              <a:buSzPts val="1200"/>
              <a:buChar char="–"/>
              <a:defRPr/>
            </a:lvl6pPr>
            <a:lvl7pPr indent="-304800" lvl="6" marL="3200400">
              <a:lnSpc>
                <a:spcPct val="115000"/>
              </a:lnSpc>
              <a:spcBef>
                <a:spcPts val="600"/>
              </a:spcBef>
              <a:spcAft>
                <a:spcPts val="0"/>
              </a:spcAft>
              <a:buSzPts val="1200"/>
              <a:buChar char="–"/>
              <a:defRPr sz="1200"/>
            </a:lvl7pPr>
            <a:lvl8pPr indent="-304800" lvl="7" marL="3657600">
              <a:lnSpc>
                <a:spcPct val="115000"/>
              </a:lnSpc>
              <a:spcBef>
                <a:spcPts val="600"/>
              </a:spcBef>
              <a:spcAft>
                <a:spcPts val="0"/>
              </a:spcAft>
              <a:buSzPts val="1200"/>
              <a:buChar char="–"/>
              <a:defRPr sz="1200"/>
            </a:lvl8pPr>
            <a:lvl9pPr indent="-304800" lvl="8" marL="4114800">
              <a:lnSpc>
                <a:spcPct val="115000"/>
              </a:lnSpc>
              <a:spcBef>
                <a:spcPts val="600"/>
              </a:spcBef>
              <a:spcAft>
                <a:spcPts val="600"/>
              </a:spcAft>
              <a:buSzPts val="1200"/>
              <a:buChar char="–"/>
              <a:defRPr sz="1200"/>
            </a:lvl9pPr>
          </a:lstStyle>
          <a:p/>
        </p:txBody>
      </p:sp>
      <p:sp>
        <p:nvSpPr>
          <p:cNvPr id="39" name="Google Shape;39;p7"/>
          <p:cNvSpPr txBox="1"/>
          <p:nvPr>
            <p:ph idx="4"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0" name="Google Shape;40;p7"/>
          <p:cNvSpPr txBox="1"/>
          <p:nvPr>
            <p:ph idx="5"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41" name="Google Shape;41;p7"/>
          <p:cNvSpPr txBox="1"/>
          <p:nvPr>
            <p:ph idx="6"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2" name="Google Shape;42;p7"/>
          <p:cNvSpPr txBox="1"/>
          <p:nvPr>
            <p:ph idx="7"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3" name="Shape 43"/>
        <p:cNvGrpSpPr/>
        <p:nvPr/>
      </p:nvGrpSpPr>
      <p:grpSpPr>
        <a:xfrm>
          <a:off x="0" y="0"/>
          <a:ext cx="0" cy="0"/>
          <a:chOff x="0" y="0"/>
          <a:chExt cx="0" cy="0"/>
        </a:xfrm>
      </p:grpSpPr>
      <p:sp>
        <p:nvSpPr>
          <p:cNvPr id="44" name="Google Shape;44;p8"/>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5" name="Google Shape;45;p8"/>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2" type="subTitle"/>
          </p:nvPr>
        </p:nvSpPr>
        <p:spPr>
          <a:xfrm>
            <a:off x="5555725" y="2671200"/>
            <a:ext cx="3129300" cy="3945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7" name="Google Shape;47;p8"/>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48" name="Google Shape;48;p8"/>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9" name="Google Shape;49;p8"/>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0" name="Google Shape;50;p8"/>
          <p:cNvSpPr txBox="1"/>
          <p:nvPr>
            <p:ph idx="6" type="subTitle"/>
          </p:nvPr>
        </p:nvSpPr>
        <p:spPr>
          <a:xfrm>
            <a:off x="5555725" y="3177725"/>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7" type="subTitle"/>
          </p:nvPr>
        </p:nvSpPr>
        <p:spPr>
          <a:xfrm>
            <a:off x="5555725" y="368425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2" name="Google Shape;52;p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3" name="Shape 53"/>
        <p:cNvGrpSpPr/>
        <p:nvPr/>
      </p:nvGrpSpPr>
      <p:grpSpPr>
        <a:xfrm>
          <a:off x="0" y="0"/>
          <a:ext cx="0" cy="0"/>
          <a:chOff x="0" y="0"/>
          <a:chExt cx="0" cy="0"/>
        </a:xfrm>
      </p:grpSpPr>
      <p:sp>
        <p:nvSpPr>
          <p:cNvPr id="54" name="Google Shape;54;p9"/>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5" name="Google Shape;55;p9"/>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6" name="Google Shape;56;p9"/>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7" name="Google Shape;57;p9"/>
          <p:cNvSpPr txBox="1"/>
          <p:nvPr>
            <p:ph idx="3" type="subTitle"/>
          </p:nvPr>
        </p:nvSpPr>
        <p:spPr>
          <a:xfrm>
            <a:off x="4734000" y="1438150"/>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8" name="Google Shape;58;p9"/>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9" name="Google Shape;59;p9"/>
          <p:cNvSpPr txBox="1"/>
          <p:nvPr>
            <p:ph idx="5" type="subTitle"/>
          </p:nvPr>
        </p:nvSpPr>
        <p:spPr>
          <a:xfrm>
            <a:off x="458975" y="2952375"/>
            <a:ext cx="3128400" cy="453300"/>
          </a:xfrm>
          <a:prstGeom prst="rect">
            <a:avLst/>
          </a:prstGeom>
          <a:solidFill>
            <a:schemeClr val="accent2"/>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0" name="Google Shape;60;p9"/>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1" name="Google Shape;61;p9"/>
          <p:cNvSpPr txBox="1"/>
          <p:nvPr>
            <p:ph idx="7" type="subTitle"/>
          </p:nvPr>
        </p:nvSpPr>
        <p:spPr>
          <a:xfrm>
            <a:off x="4734000" y="2952375"/>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2" name="Google Shape;62;p9"/>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3" name="Google Shape;63;p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4" name="Shape 64"/>
        <p:cNvGrpSpPr/>
        <p:nvPr/>
      </p:nvGrpSpPr>
      <p:grpSpPr>
        <a:xfrm>
          <a:off x="0" y="0"/>
          <a:ext cx="0" cy="0"/>
          <a:chOff x="0" y="0"/>
          <a:chExt cx="0" cy="0"/>
        </a:xfrm>
      </p:grpSpPr>
      <p:sp>
        <p:nvSpPr>
          <p:cNvPr id="65" name="Google Shape;65;p10"/>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6" name="Google Shape;66;p10"/>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67" name="Google Shape;67;p1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Clr>
                <a:schemeClr val="dk1"/>
              </a:buClr>
              <a:buSzPts val="2200"/>
              <a:buFont typeface="Montserrat"/>
              <a:buNone/>
              <a:defRPr b="1" sz="2200">
                <a:solidFill>
                  <a:schemeClr val="dk1"/>
                </a:solidFill>
                <a:latin typeface="Montserrat"/>
                <a:ea typeface="Montserrat"/>
                <a:cs typeface="Montserrat"/>
                <a:sym typeface="Montserrat"/>
              </a:defRPr>
            </a:lvl1pPr>
            <a:lvl2pPr lvl="1">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2pPr>
            <a:lvl3pPr lvl="2">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3pPr>
            <a:lvl4pPr lvl="3">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4pPr>
            <a:lvl5pPr lvl="4">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5pPr>
            <a:lvl6pPr lvl="5">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6pPr>
            <a:lvl7pPr lvl="6">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7pPr>
            <a:lvl8pPr lvl="7">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8pPr>
            <a:lvl9pPr lvl="8">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indent="-304800" lvl="4" marL="2286000">
              <a:lnSpc>
                <a:spcPct val="130000"/>
              </a:lnSpc>
              <a:spcBef>
                <a:spcPts val="8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indent="-304800" lvl="5" marL="2743200">
              <a:lnSpc>
                <a:spcPct val="130000"/>
              </a:lnSpc>
              <a:spcBef>
                <a:spcPts val="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indent="-292100" lvl="6" marL="3200400">
              <a:lnSpc>
                <a:spcPct val="130000"/>
              </a:lnSpc>
              <a:spcBef>
                <a:spcPts val="6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7pPr>
            <a:lvl8pPr indent="-292100" lvl="7" marL="3657600">
              <a:lnSpc>
                <a:spcPct val="130000"/>
              </a:lnSpc>
              <a:spcBef>
                <a:spcPts val="4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8pPr>
            <a:lvl9pPr indent="-279400" lvl="8" marL="4114800">
              <a:lnSpc>
                <a:spcPct val="130000"/>
              </a:lnSpc>
              <a:spcBef>
                <a:spcPts val="400"/>
              </a:spcBef>
              <a:spcAft>
                <a:spcPts val="200"/>
              </a:spcAft>
              <a:buClr>
                <a:schemeClr val="dk2"/>
              </a:buClr>
              <a:buSzPts val="800"/>
              <a:buFont typeface="Montserrat"/>
              <a:buChar char="–"/>
              <a:defRPr sz="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chemeClr val="dk1"/>
                </a:solidFill>
                <a:latin typeface="Montserrat Medium"/>
                <a:ea typeface="Montserrat Medium"/>
                <a:cs typeface="Montserrat Medium"/>
                <a:sym typeface="Montserrat Medium"/>
              </a:defRPr>
            </a:lvl1pPr>
            <a:lvl2pPr lvl="1" rtl="0">
              <a:buNone/>
              <a:defRPr sz="800">
                <a:solidFill>
                  <a:schemeClr val="dk1"/>
                </a:solidFill>
                <a:latin typeface="Montserrat Medium"/>
                <a:ea typeface="Montserrat Medium"/>
                <a:cs typeface="Montserrat Medium"/>
                <a:sym typeface="Montserrat Medium"/>
              </a:defRPr>
            </a:lvl2pPr>
            <a:lvl3pPr lvl="2" rtl="0">
              <a:buNone/>
              <a:defRPr sz="800">
                <a:solidFill>
                  <a:schemeClr val="dk1"/>
                </a:solidFill>
                <a:latin typeface="Montserrat Medium"/>
                <a:ea typeface="Montserrat Medium"/>
                <a:cs typeface="Montserrat Medium"/>
                <a:sym typeface="Montserrat Medium"/>
              </a:defRPr>
            </a:lvl3pPr>
            <a:lvl4pPr lvl="3" rtl="0">
              <a:buNone/>
              <a:defRPr sz="800">
                <a:solidFill>
                  <a:schemeClr val="dk1"/>
                </a:solidFill>
                <a:latin typeface="Montserrat Medium"/>
                <a:ea typeface="Montserrat Medium"/>
                <a:cs typeface="Montserrat Medium"/>
                <a:sym typeface="Montserrat Medium"/>
              </a:defRPr>
            </a:lvl4pPr>
            <a:lvl5pPr lvl="4" rtl="0">
              <a:buNone/>
              <a:defRPr sz="800">
                <a:solidFill>
                  <a:schemeClr val="dk1"/>
                </a:solidFill>
                <a:latin typeface="Montserrat Medium"/>
                <a:ea typeface="Montserrat Medium"/>
                <a:cs typeface="Montserrat Medium"/>
                <a:sym typeface="Montserrat Medium"/>
              </a:defRPr>
            </a:lvl5pPr>
            <a:lvl6pPr lvl="5" rtl="0">
              <a:buNone/>
              <a:defRPr sz="800">
                <a:solidFill>
                  <a:schemeClr val="dk1"/>
                </a:solidFill>
                <a:latin typeface="Montserrat Medium"/>
                <a:ea typeface="Montserrat Medium"/>
                <a:cs typeface="Montserrat Medium"/>
                <a:sym typeface="Montserrat Medium"/>
              </a:defRPr>
            </a:lvl6pPr>
            <a:lvl7pPr lvl="6" rtl="0">
              <a:buNone/>
              <a:defRPr sz="800">
                <a:solidFill>
                  <a:schemeClr val="dk1"/>
                </a:solidFill>
                <a:latin typeface="Montserrat Medium"/>
                <a:ea typeface="Montserrat Medium"/>
                <a:cs typeface="Montserrat Medium"/>
                <a:sym typeface="Montserrat Medium"/>
              </a:defRPr>
            </a:lvl7pPr>
            <a:lvl8pPr lvl="7" rtl="0">
              <a:buNone/>
              <a:defRPr sz="800">
                <a:solidFill>
                  <a:schemeClr val="dk1"/>
                </a:solidFill>
                <a:latin typeface="Montserrat Medium"/>
                <a:ea typeface="Montserrat Medium"/>
                <a:cs typeface="Montserrat Medium"/>
                <a:sym typeface="Montserrat Medium"/>
              </a:defRPr>
            </a:lvl8pPr>
            <a:lvl9pPr lvl="8" rtl="0">
              <a:buNone/>
              <a:defRPr sz="8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1" name="Google Shape;81;p14"/>
          <p:cNvSpPr txBox="1"/>
          <p:nvPr>
            <p:ph idx="4294967295" type="ctrTitle"/>
          </p:nvPr>
        </p:nvSpPr>
        <p:spPr>
          <a:xfrm>
            <a:off x="458975" y="1438150"/>
            <a:ext cx="8226000" cy="1861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Alfred the Great</a:t>
            </a:r>
            <a:endParaRPr>
              <a:solidFill>
                <a:srgbClr val="000000"/>
              </a:solidFill>
            </a:endParaRPr>
          </a:p>
        </p:txBody>
      </p:sp>
      <p:sp>
        <p:nvSpPr>
          <p:cNvPr id="82" name="Google Shape;82;p14"/>
          <p:cNvSpPr txBox="1"/>
          <p:nvPr>
            <p:ph idx="4294967295" type="subTitle"/>
          </p:nvPr>
        </p:nvSpPr>
        <p:spPr>
          <a:xfrm>
            <a:off x="458975" y="445025"/>
            <a:ext cx="8226000" cy="792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History </a:t>
            </a:r>
            <a:endParaRPr>
              <a:solidFill>
                <a:srgbClr val="000000"/>
              </a:solidFill>
            </a:endParaRPr>
          </a:p>
          <a:p>
            <a:pPr indent="0" lvl="0" marL="0" rtl="0" algn="l">
              <a:spcBef>
                <a:spcPts val="1000"/>
              </a:spcBef>
              <a:spcAft>
                <a:spcPts val="0"/>
              </a:spcAft>
              <a:buNone/>
            </a:pPr>
            <a:r>
              <a:rPr lang="en-GB">
                <a:solidFill>
                  <a:srgbClr val="000000"/>
                </a:solidFill>
              </a:rPr>
              <a:t>Enquiry: How “dark” were the Dark Ages?</a:t>
            </a:r>
            <a:endParaRPr>
              <a:solidFill>
                <a:srgbClr val="000000"/>
              </a:solidFill>
            </a:endParaRPr>
          </a:p>
          <a:p>
            <a:pPr indent="0" lvl="0" marL="0" rtl="0" algn="l">
              <a:spcBef>
                <a:spcPts val="1000"/>
              </a:spcBef>
              <a:spcAft>
                <a:spcPts val="1000"/>
              </a:spcAft>
              <a:buNone/>
            </a:pPr>
            <a:r>
              <a:t/>
            </a:r>
            <a:endParaRPr/>
          </a:p>
        </p:txBody>
      </p:sp>
      <p:sp>
        <p:nvSpPr>
          <p:cNvPr id="83" name="Google Shape;83;p14"/>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000000"/>
                </a:solidFill>
              </a:rPr>
              <a:t>Mr Cooper</a:t>
            </a:r>
            <a:endParaRP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3"/>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37" name="Google Shape;137;p23"/>
          <p:cNvSpPr txBox="1"/>
          <p:nvPr>
            <p:ph type="title"/>
          </p:nvPr>
        </p:nvSpPr>
        <p:spPr>
          <a:xfrm>
            <a:off x="158875" y="186600"/>
            <a:ext cx="87168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900"/>
              <a:t>Comprehension Questions</a:t>
            </a:r>
            <a:endParaRPr sz="2900"/>
          </a:p>
        </p:txBody>
      </p:sp>
      <p:sp>
        <p:nvSpPr>
          <p:cNvPr id="138" name="Google Shape;138;p23"/>
          <p:cNvSpPr txBox="1"/>
          <p:nvPr>
            <p:ph idx="1" type="body"/>
          </p:nvPr>
        </p:nvSpPr>
        <p:spPr>
          <a:xfrm>
            <a:off x="168862" y="756275"/>
            <a:ext cx="8817600" cy="2579700"/>
          </a:xfrm>
          <a:prstGeom prst="rect">
            <a:avLst/>
          </a:prstGeom>
        </p:spPr>
        <p:txBody>
          <a:bodyPr anchorCtr="0" anchor="t" bIns="0" lIns="0" spcFirstLastPara="1" rIns="0" wrap="square" tIns="0">
            <a:noAutofit/>
          </a:bodyPr>
          <a:lstStyle/>
          <a:p>
            <a:pPr indent="-400050" lvl="0" marL="457200" rtl="0" algn="l">
              <a:lnSpc>
                <a:spcPct val="115000"/>
              </a:lnSpc>
              <a:spcBef>
                <a:spcPts val="0"/>
              </a:spcBef>
              <a:spcAft>
                <a:spcPts val="0"/>
              </a:spcAft>
              <a:buClr>
                <a:srgbClr val="000000"/>
              </a:buClr>
              <a:buSzPts val="2700"/>
              <a:buAutoNum type="arabicPeriod"/>
            </a:pPr>
            <a:r>
              <a:rPr lang="en-GB" sz="2700">
                <a:solidFill>
                  <a:srgbClr val="000000"/>
                </a:solidFill>
              </a:rPr>
              <a:t>Where did Alfred go after Wessex was invaded by the Vikings?</a:t>
            </a:r>
            <a:endParaRPr sz="2700">
              <a:solidFill>
                <a:srgbClr val="000000"/>
              </a:solidFill>
            </a:endParaRPr>
          </a:p>
          <a:p>
            <a:pPr indent="-400050" lvl="0" marL="457200" rtl="0" algn="l">
              <a:lnSpc>
                <a:spcPct val="115000"/>
              </a:lnSpc>
              <a:spcBef>
                <a:spcPts val="0"/>
              </a:spcBef>
              <a:spcAft>
                <a:spcPts val="0"/>
              </a:spcAft>
              <a:buClr>
                <a:srgbClr val="000000"/>
              </a:buClr>
              <a:buSzPts val="2700"/>
              <a:buAutoNum type="arabicPeriod"/>
            </a:pPr>
            <a:r>
              <a:rPr lang="en-GB" sz="2700">
                <a:solidFill>
                  <a:srgbClr val="000000"/>
                </a:solidFill>
              </a:rPr>
              <a:t>What did Alfred build all over Wessex and why?</a:t>
            </a:r>
            <a:endParaRPr sz="2700">
              <a:solidFill>
                <a:srgbClr val="000000"/>
              </a:solidFill>
            </a:endParaRPr>
          </a:p>
          <a:p>
            <a:pPr indent="-400050" lvl="0" marL="457200" rtl="0" algn="l">
              <a:lnSpc>
                <a:spcPct val="115000"/>
              </a:lnSpc>
              <a:spcBef>
                <a:spcPts val="0"/>
              </a:spcBef>
              <a:spcAft>
                <a:spcPts val="0"/>
              </a:spcAft>
              <a:buClr>
                <a:srgbClr val="000000"/>
              </a:buClr>
              <a:buSzPts val="2700"/>
              <a:buAutoNum type="arabicPeriod"/>
            </a:pPr>
            <a:r>
              <a:rPr lang="en-GB" sz="2700">
                <a:solidFill>
                  <a:srgbClr val="000000"/>
                </a:solidFill>
              </a:rPr>
              <a:t>How many soldiers were there in Alfred’s army?</a:t>
            </a:r>
            <a:endParaRPr sz="2700">
              <a:solidFill>
                <a:srgbClr val="000000"/>
              </a:solidFill>
            </a:endParaRPr>
          </a:p>
          <a:p>
            <a:pPr indent="-400050" lvl="0" marL="457200" rtl="0" algn="l">
              <a:lnSpc>
                <a:spcPct val="115000"/>
              </a:lnSpc>
              <a:spcBef>
                <a:spcPts val="0"/>
              </a:spcBef>
              <a:spcAft>
                <a:spcPts val="0"/>
              </a:spcAft>
              <a:buClr>
                <a:srgbClr val="000000"/>
              </a:buClr>
              <a:buSzPts val="2700"/>
              <a:buAutoNum type="arabicPeriod"/>
            </a:pPr>
            <a:r>
              <a:rPr lang="en-GB" sz="2700">
                <a:solidFill>
                  <a:srgbClr val="000000"/>
                </a:solidFill>
              </a:rPr>
              <a:t>What deal did Alfred make with Guthrum?</a:t>
            </a:r>
            <a:endParaRPr sz="2700">
              <a:solidFill>
                <a:srgbClr val="000000"/>
              </a:solidFill>
            </a:endParaRPr>
          </a:p>
          <a:p>
            <a:pPr indent="-400050" lvl="0" marL="457200" rtl="0" algn="l">
              <a:lnSpc>
                <a:spcPct val="115000"/>
              </a:lnSpc>
              <a:spcBef>
                <a:spcPts val="0"/>
              </a:spcBef>
              <a:spcAft>
                <a:spcPts val="0"/>
              </a:spcAft>
              <a:buClr>
                <a:srgbClr val="000000"/>
              </a:buClr>
              <a:buSzPts val="2700"/>
              <a:buAutoNum type="arabicPeriod"/>
            </a:pPr>
            <a:r>
              <a:rPr lang="en-GB" sz="2700">
                <a:solidFill>
                  <a:srgbClr val="000000"/>
                </a:solidFill>
              </a:rPr>
              <a:t>What evidence is there that the Vikings settled in the Danelaw?</a:t>
            </a:r>
            <a:endParaRPr sz="2700">
              <a:solidFill>
                <a:srgbClr val="000000"/>
              </a:solidFill>
            </a:endParaRPr>
          </a:p>
          <a:p>
            <a:pPr indent="0" lvl="0" marL="457200" rtl="0" algn="l">
              <a:lnSpc>
                <a:spcPct val="115000"/>
              </a:lnSpc>
              <a:spcBef>
                <a:spcPts val="0"/>
              </a:spcBef>
              <a:spcAft>
                <a:spcPts val="0"/>
              </a:spcAft>
              <a:buNone/>
            </a:pPr>
            <a:r>
              <a:t/>
            </a:r>
            <a:endParaRPr sz="18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2500">
              <a:solidFill>
                <a:srgbClr val="000000"/>
              </a:solidFill>
            </a:endParaRPr>
          </a:p>
          <a:p>
            <a:pPr indent="0" lvl="0" marL="0" rtl="0" algn="l">
              <a:lnSpc>
                <a:spcPct val="115000"/>
              </a:lnSpc>
              <a:spcBef>
                <a:spcPts val="0"/>
              </a:spcBef>
              <a:spcAft>
                <a:spcPts val="0"/>
              </a:spcAft>
              <a:buNone/>
            </a:pPr>
            <a:r>
              <a:t/>
            </a:r>
            <a:endParaRPr sz="2500">
              <a:solidFill>
                <a:srgbClr val="000000"/>
              </a:solidFill>
            </a:endParaRPr>
          </a:p>
        </p:txBody>
      </p:sp>
      <p:sp>
        <p:nvSpPr>
          <p:cNvPr id="139" name="Google Shape;139;p2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ph type="title"/>
          </p:nvPr>
        </p:nvSpPr>
        <p:spPr>
          <a:xfrm>
            <a:off x="195025" y="134075"/>
            <a:ext cx="8824500" cy="4119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Alfred fights back</a:t>
            </a:r>
            <a:endParaRPr sz="3000"/>
          </a:p>
          <a:p>
            <a:pPr indent="0" lvl="0" marL="0" rtl="0" algn="l">
              <a:spcBef>
                <a:spcPts val="0"/>
              </a:spcBef>
              <a:spcAft>
                <a:spcPts val="0"/>
              </a:spcAft>
              <a:buNone/>
            </a:pPr>
            <a:r>
              <a:rPr b="0" lang="en-GB" sz="2300">
                <a:solidFill>
                  <a:srgbClr val="000000"/>
                </a:solidFill>
              </a:rPr>
              <a:t>By the 870s it seemed that the Vikings were about to destroy all the Anglo-Saxon kingdoms. Only Wessex survived and was being attacked on all sides by Viking armies. In 878, the king of Wessex, Alfred was forced to run away from the Vikings and hide on an island surrounded by marshes. However from here, Alfred managed to raise a big army from the surrounding area. Within a few weeks, his new army defeated the Vikings in several battles. As a result, the Vikings were forced to pull back from Wessex.</a:t>
            </a:r>
            <a:endParaRPr b="0" sz="2300">
              <a:solidFill>
                <a:srgbClr val="000000"/>
              </a:solidFill>
            </a:endParaRPr>
          </a:p>
        </p:txBody>
      </p:sp>
      <p:sp>
        <p:nvSpPr>
          <p:cNvPr id="89" name="Google Shape;89;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5" name="Google Shape;95;p16"/>
          <p:cNvSpPr txBox="1"/>
          <p:nvPr/>
        </p:nvSpPr>
        <p:spPr>
          <a:xfrm>
            <a:off x="89250" y="133425"/>
            <a:ext cx="8947200" cy="4046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sz="3000">
                <a:solidFill>
                  <a:schemeClr val="dk1"/>
                </a:solidFill>
                <a:latin typeface="Montserrat"/>
                <a:ea typeface="Montserrat"/>
                <a:cs typeface="Montserrat"/>
                <a:sym typeface="Montserrat"/>
              </a:rPr>
              <a:t>Alfred strengthens Wessex</a:t>
            </a:r>
            <a:endParaRPr b="1" sz="30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2900">
                <a:latin typeface="Montserrat"/>
                <a:ea typeface="Montserrat"/>
                <a:cs typeface="Montserrat"/>
                <a:sym typeface="Montserrat"/>
              </a:rPr>
              <a:t>In order to protect his kingdom from the Vikings, Alfred took a number of steps. He built a network of</a:t>
            </a:r>
            <a:r>
              <a:rPr b="1" lang="en-GB" sz="2900">
                <a:latin typeface="Montserrat"/>
                <a:ea typeface="Montserrat"/>
                <a:cs typeface="Montserrat"/>
                <a:sym typeface="Montserrat"/>
              </a:rPr>
              <a:t> </a:t>
            </a:r>
            <a:r>
              <a:rPr lang="en-GB" sz="2900">
                <a:latin typeface="Montserrat"/>
                <a:ea typeface="Montserrat"/>
                <a:cs typeface="Montserrat"/>
                <a:sym typeface="Montserrat"/>
              </a:rPr>
              <a:t>towns surrounded by walls </a:t>
            </a:r>
            <a:r>
              <a:rPr lang="en-GB" sz="2900">
                <a:latin typeface="Montserrat"/>
                <a:ea typeface="Montserrat"/>
                <a:cs typeface="Montserrat"/>
                <a:sym typeface="Montserrat"/>
              </a:rPr>
              <a:t>called</a:t>
            </a:r>
            <a:r>
              <a:rPr b="1" lang="en-GB" sz="2900">
                <a:latin typeface="Montserrat"/>
                <a:ea typeface="Montserrat"/>
                <a:cs typeface="Montserrat"/>
                <a:sym typeface="Montserrat"/>
              </a:rPr>
              <a:t> burhs </a:t>
            </a:r>
            <a:r>
              <a:rPr lang="en-GB" sz="2900">
                <a:latin typeface="Montserrat"/>
                <a:ea typeface="Montserrat"/>
                <a:cs typeface="Montserrat"/>
                <a:sym typeface="Montserrat"/>
              </a:rPr>
              <a:t>across his kingdom. The burhs were no more than 20km apart. This meant that if the Vikings attacked a burh, soldiers from another burh could be quickly sent to help fight back. </a:t>
            </a:r>
            <a:endParaRPr sz="2900">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1" name="Google Shape;101;p17"/>
          <p:cNvSpPr txBox="1"/>
          <p:nvPr/>
        </p:nvSpPr>
        <p:spPr>
          <a:xfrm>
            <a:off x="182825" y="158450"/>
            <a:ext cx="8820300" cy="4046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sz="3000">
                <a:solidFill>
                  <a:schemeClr val="dk1"/>
                </a:solidFill>
                <a:latin typeface="Montserrat"/>
                <a:ea typeface="Montserrat"/>
                <a:cs typeface="Montserrat"/>
                <a:sym typeface="Montserrat"/>
              </a:rPr>
              <a:t>Alfred strengthens Wessex</a:t>
            </a:r>
            <a:endParaRPr b="1" sz="30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2700">
                <a:latin typeface="Montserrat"/>
                <a:ea typeface="Montserrat"/>
                <a:cs typeface="Montserrat"/>
                <a:sym typeface="Montserrat"/>
              </a:rPr>
              <a:t>Alfred also started building ships, seeing how important they were to the Vikings. This helped him travel faster and raid the Vikings when the timing was right. Alfred also organised the armies in Wessex so that within a few years, he had around 27,000 soldiers. He became so confident that he captured the trading town of London in 886. </a:t>
            </a:r>
            <a:endParaRPr sz="2700">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ph type="title"/>
          </p:nvPr>
        </p:nvSpPr>
        <p:spPr>
          <a:xfrm>
            <a:off x="134075" y="158450"/>
            <a:ext cx="8775600" cy="4081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The division of England</a:t>
            </a:r>
            <a:endParaRPr sz="3000"/>
          </a:p>
          <a:p>
            <a:pPr indent="0" lvl="0" marL="0" rtl="0" algn="l">
              <a:spcBef>
                <a:spcPts val="0"/>
              </a:spcBef>
              <a:spcAft>
                <a:spcPts val="0"/>
              </a:spcAft>
              <a:buNone/>
            </a:pPr>
            <a:r>
              <a:rPr b="0" lang="en-GB" sz="2800">
                <a:solidFill>
                  <a:srgbClr val="000000"/>
                </a:solidFill>
              </a:rPr>
              <a:t>In 890, Alfred made a deal with Guthrum, the leader of the Vikings. This deal was called the </a:t>
            </a:r>
            <a:r>
              <a:rPr lang="en-GB" sz="2800">
                <a:solidFill>
                  <a:srgbClr val="000000"/>
                </a:solidFill>
              </a:rPr>
              <a:t>Treaty</a:t>
            </a:r>
            <a:r>
              <a:rPr b="0" lang="en-GB" sz="2800">
                <a:solidFill>
                  <a:srgbClr val="000000"/>
                </a:solidFill>
              </a:rPr>
              <a:t> of Wedmore. The two men agreed that England would be divided in two along an old Roman road called Watling Street. </a:t>
            </a:r>
            <a:endParaRPr b="0" sz="2300">
              <a:solidFill>
                <a:schemeClr val="dk2"/>
              </a:solidFill>
            </a:endParaRPr>
          </a:p>
          <a:p>
            <a:pPr indent="0" lvl="0" marL="0" rtl="0" algn="l">
              <a:lnSpc>
                <a:spcPct val="140000"/>
              </a:lnSpc>
              <a:spcBef>
                <a:spcPts val="1000"/>
              </a:spcBef>
              <a:spcAft>
                <a:spcPts val="0"/>
              </a:spcAft>
              <a:buNone/>
            </a:pPr>
            <a:r>
              <a:t/>
            </a:r>
            <a:endParaRPr b="0" sz="1800">
              <a:solidFill>
                <a:schemeClr val="dk2"/>
              </a:solidFill>
            </a:endParaRPr>
          </a:p>
          <a:p>
            <a:pPr indent="0" lvl="0" marL="0" rtl="0" algn="l">
              <a:lnSpc>
                <a:spcPct val="140000"/>
              </a:lnSpc>
              <a:spcBef>
                <a:spcPts val="1000"/>
              </a:spcBef>
              <a:spcAft>
                <a:spcPts val="0"/>
              </a:spcAft>
              <a:buNone/>
            </a:pPr>
            <a:r>
              <a:t/>
            </a:r>
            <a:endParaRPr b="0" sz="1600">
              <a:solidFill>
                <a:srgbClr val="303336"/>
              </a:solidFill>
            </a:endParaRPr>
          </a:p>
          <a:p>
            <a:pPr indent="0" lvl="0" marL="0" rtl="0" algn="l">
              <a:lnSpc>
                <a:spcPct val="140000"/>
              </a:lnSpc>
              <a:spcBef>
                <a:spcPts val="1000"/>
              </a:spcBef>
              <a:spcAft>
                <a:spcPts val="0"/>
              </a:spcAft>
              <a:buNone/>
            </a:pPr>
            <a:r>
              <a:t/>
            </a:r>
            <a:endParaRPr sz="2000"/>
          </a:p>
          <a:p>
            <a:pPr indent="0" lvl="0" marL="0" rtl="0" algn="l">
              <a:lnSpc>
                <a:spcPct val="140000"/>
              </a:lnSpc>
              <a:spcBef>
                <a:spcPts val="1000"/>
              </a:spcBef>
              <a:spcAft>
                <a:spcPts val="1000"/>
              </a:spcAft>
              <a:buNone/>
            </a:pPr>
            <a:r>
              <a:t/>
            </a:r>
            <a:endParaRPr b="0" sz="1600">
              <a:solidFill>
                <a:schemeClr val="dk2"/>
              </a:solidFill>
            </a:endParaRPr>
          </a:p>
        </p:txBody>
      </p:sp>
      <p:sp>
        <p:nvSpPr>
          <p:cNvPr id="107" name="Google Shape;10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ph type="title"/>
          </p:nvPr>
        </p:nvSpPr>
        <p:spPr>
          <a:xfrm>
            <a:off x="134075" y="158450"/>
            <a:ext cx="8775600" cy="4081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The division of England</a:t>
            </a:r>
            <a:endParaRPr sz="3000"/>
          </a:p>
          <a:p>
            <a:pPr indent="0" lvl="0" marL="0" rtl="0" algn="l">
              <a:spcBef>
                <a:spcPts val="0"/>
              </a:spcBef>
              <a:spcAft>
                <a:spcPts val="0"/>
              </a:spcAft>
              <a:buNone/>
            </a:pPr>
            <a:r>
              <a:rPr b="0" lang="en-GB" sz="2700">
                <a:solidFill>
                  <a:srgbClr val="000000"/>
                </a:solidFill>
              </a:rPr>
              <a:t>To the north of this street, the Vikings would be in charge. This area became known as</a:t>
            </a:r>
            <a:r>
              <a:rPr lang="en-GB" sz="2700">
                <a:solidFill>
                  <a:srgbClr val="000000"/>
                </a:solidFill>
              </a:rPr>
              <a:t> the Danelaw</a:t>
            </a:r>
            <a:r>
              <a:rPr b="0" lang="en-GB" sz="2700">
                <a:solidFill>
                  <a:srgbClr val="000000"/>
                </a:solidFill>
              </a:rPr>
              <a:t>. To the south of the street, Alfred and the kings of Wessex would be in charge. We know this deal lasted a long time because there is a lot of evidence in the Danelaw of Viking settlement. For example, there are lots of places in the east and north of England with Viking names. </a:t>
            </a:r>
            <a:endParaRPr b="0" sz="2700">
              <a:solidFill>
                <a:srgbClr val="000000"/>
              </a:solidFill>
            </a:endParaRPr>
          </a:p>
          <a:p>
            <a:pPr indent="0" lvl="0" marL="0" rtl="0" algn="l">
              <a:spcBef>
                <a:spcPts val="1000"/>
              </a:spcBef>
              <a:spcAft>
                <a:spcPts val="0"/>
              </a:spcAft>
              <a:buNone/>
            </a:pPr>
            <a:r>
              <a:t/>
            </a:r>
            <a:endParaRPr b="0" sz="1800">
              <a:solidFill>
                <a:schemeClr val="dk2"/>
              </a:solidFill>
            </a:endParaRPr>
          </a:p>
          <a:p>
            <a:pPr indent="0" lvl="0" marL="0" rtl="0" algn="l">
              <a:lnSpc>
                <a:spcPct val="140000"/>
              </a:lnSpc>
              <a:spcBef>
                <a:spcPts val="1000"/>
              </a:spcBef>
              <a:spcAft>
                <a:spcPts val="0"/>
              </a:spcAft>
              <a:buNone/>
            </a:pPr>
            <a:r>
              <a:t/>
            </a:r>
            <a:endParaRPr b="0" sz="1800">
              <a:solidFill>
                <a:schemeClr val="dk2"/>
              </a:solidFill>
            </a:endParaRPr>
          </a:p>
          <a:p>
            <a:pPr indent="0" lvl="0" marL="0" rtl="0" algn="l">
              <a:lnSpc>
                <a:spcPct val="140000"/>
              </a:lnSpc>
              <a:spcBef>
                <a:spcPts val="1000"/>
              </a:spcBef>
              <a:spcAft>
                <a:spcPts val="0"/>
              </a:spcAft>
              <a:buNone/>
            </a:pPr>
            <a:r>
              <a:t/>
            </a:r>
            <a:endParaRPr b="0" sz="1600">
              <a:solidFill>
                <a:srgbClr val="303336"/>
              </a:solidFill>
            </a:endParaRPr>
          </a:p>
          <a:p>
            <a:pPr indent="0" lvl="0" marL="0" rtl="0" algn="l">
              <a:lnSpc>
                <a:spcPct val="140000"/>
              </a:lnSpc>
              <a:spcBef>
                <a:spcPts val="1000"/>
              </a:spcBef>
              <a:spcAft>
                <a:spcPts val="0"/>
              </a:spcAft>
              <a:buNone/>
            </a:pPr>
            <a:r>
              <a:t/>
            </a:r>
            <a:endParaRPr sz="2000"/>
          </a:p>
          <a:p>
            <a:pPr indent="0" lvl="0" marL="0" rtl="0" algn="l">
              <a:lnSpc>
                <a:spcPct val="140000"/>
              </a:lnSpc>
              <a:spcBef>
                <a:spcPts val="1000"/>
              </a:spcBef>
              <a:spcAft>
                <a:spcPts val="1000"/>
              </a:spcAft>
              <a:buNone/>
            </a:pPr>
            <a:r>
              <a:t/>
            </a:r>
            <a:endParaRPr b="0" sz="1600">
              <a:solidFill>
                <a:schemeClr val="dk2"/>
              </a:solidFill>
            </a:endParaRPr>
          </a:p>
        </p:txBody>
      </p:sp>
      <p:sp>
        <p:nvSpPr>
          <p:cNvPr id="113" name="Google Shape;113;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0"/>
          <p:cNvSpPr txBox="1"/>
          <p:nvPr>
            <p:ph type="title"/>
          </p:nvPr>
        </p:nvSpPr>
        <p:spPr>
          <a:xfrm>
            <a:off x="207200" y="219400"/>
            <a:ext cx="8678100" cy="3997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A boost to learning </a:t>
            </a:r>
            <a:endParaRPr sz="3000"/>
          </a:p>
          <a:p>
            <a:pPr indent="0" lvl="0" marL="0" rtl="0" algn="l">
              <a:spcBef>
                <a:spcPts val="0"/>
              </a:spcBef>
              <a:spcAft>
                <a:spcPts val="0"/>
              </a:spcAft>
              <a:buNone/>
            </a:pPr>
            <a:r>
              <a:rPr b="0" lang="en-GB" sz="2800">
                <a:solidFill>
                  <a:srgbClr val="000000"/>
                </a:solidFill>
              </a:rPr>
              <a:t>The Viking raids had caused serious damage to the Church in England. As a consequence, the Church was weaker and fewer people were receiving an education. Alfred decided to change this because he believed strongly in the importance of learning. </a:t>
            </a:r>
            <a:endParaRPr sz="2500"/>
          </a:p>
          <a:p>
            <a:pPr indent="0" lvl="0" marL="0" rtl="0" algn="l">
              <a:lnSpc>
                <a:spcPct val="140000"/>
              </a:lnSpc>
              <a:spcBef>
                <a:spcPts val="1000"/>
              </a:spcBef>
              <a:spcAft>
                <a:spcPts val="1000"/>
              </a:spcAft>
              <a:buNone/>
            </a:pPr>
            <a:r>
              <a:t/>
            </a:r>
            <a:endParaRPr b="0" sz="1600">
              <a:solidFill>
                <a:schemeClr val="dk2"/>
              </a:solidFill>
            </a:endParaRPr>
          </a:p>
        </p:txBody>
      </p:sp>
      <p:sp>
        <p:nvSpPr>
          <p:cNvPr id="119" name="Google Shape;119;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1"/>
          <p:cNvSpPr txBox="1"/>
          <p:nvPr>
            <p:ph type="title"/>
          </p:nvPr>
        </p:nvSpPr>
        <p:spPr>
          <a:xfrm>
            <a:off x="207200" y="219400"/>
            <a:ext cx="8678100" cy="4098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A boost to learning </a:t>
            </a:r>
            <a:endParaRPr sz="3000"/>
          </a:p>
          <a:p>
            <a:pPr indent="0" lvl="0" marL="0" rtl="0" algn="l">
              <a:spcBef>
                <a:spcPts val="0"/>
              </a:spcBef>
              <a:spcAft>
                <a:spcPts val="0"/>
              </a:spcAft>
              <a:buNone/>
            </a:pPr>
            <a:r>
              <a:rPr b="0" lang="en-GB" sz="2700">
                <a:solidFill>
                  <a:srgbClr val="000000"/>
                </a:solidFill>
              </a:rPr>
              <a:t>He translated lots of important books about Christianity from Latin, the language of the Church, into English. This way his people could understand them. He founded a school at his court and employed lots of wise monks from all over Europe to teach his friends and family. Because the Church was so happy about this, they started to write about how great he was.</a:t>
            </a:r>
            <a:endParaRPr b="0" sz="2700">
              <a:solidFill>
                <a:srgbClr val="303336"/>
              </a:solidFill>
            </a:endParaRPr>
          </a:p>
          <a:p>
            <a:pPr indent="0" lvl="0" marL="0" rtl="0" algn="l">
              <a:lnSpc>
                <a:spcPct val="140000"/>
              </a:lnSpc>
              <a:spcBef>
                <a:spcPts val="1000"/>
              </a:spcBef>
              <a:spcAft>
                <a:spcPts val="0"/>
              </a:spcAft>
              <a:buNone/>
            </a:pPr>
            <a:r>
              <a:t/>
            </a:r>
            <a:endParaRPr sz="2000"/>
          </a:p>
          <a:p>
            <a:pPr indent="0" lvl="0" marL="0" rtl="0" algn="l">
              <a:lnSpc>
                <a:spcPct val="140000"/>
              </a:lnSpc>
              <a:spcBef>
                <a:spcPts val="1000"/>
              </a:spcBef>
              <a:spcAft>
                <a:spcPts val="1000"/>
              </a:spcAft>
              <a:buNone/>
            </a:pPr>
            <a:r>
              <a:t/>
            </a:r>
            <a:endParaRPr b="0" sz="1600">
              <a:solidFill>
                <a:schemeClr val="dk2"/>
              </a:solidFill>
            </a:endParaRPr>
          </a:p>
        </p:txBody>
      </p:sp>
      <p:sp>
        <p:nvSpPr>
          <p:cNvPr id="125" name="Google Shape;125;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2"/>
          <p:cNvSpPr txBox="1"/>
          <p:nvPr>
            <p:ph idx="1" type="body"/>
          </p:nvPr>
        </p:nvSpPr>
        <p:spPr>
          <a:xfrm>
            <a:off x="459000" y="380000"/>
            <a:ext cx="8477400" cy="38937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3000">
                <a:solidFill>
                  <a:schemeClr val="dk1"/>
                </a:solidFill>
              </a:rPr>
              <a:t>Glossary</a:t>
            </a:r>
            <a:endParaRPr b="1" sz="3000">
              <a:solidFill>
                <a:schemeClr val="dk1"/>
              </a:solidFill>
            </a:endParaRPr>
          </a:p>
          <a:p>
            <a:pPr indent="0" lvl="0" marL="0" rtl="0" algn="l">
              <a:lnSpc>
                <a:spcPct val="115000"/>
              </a:lnSpc>
              <a:spcBef>
                <a:spcPts val="0"/>
              </a:spcBef>
              <a:spcAft>
                <a:spcPts val="0"/>
              </a:spcAft>
              <a:buNone/>
            </a:pPr>
            <a:r>
              <a:t/>
            </a:r>
            <a:endParaRPr sz="1200" u="sng"/>
          </a:p>
          <a:p>
            <a:pPr indent="0" lvl="0" marL="0" rtl="0" algn="l">
              <a:lnSpc>
                <a:spcPct val="115000"/>
              </a:lnSpc>
              <a:spcBef>
                <a:spcPts val="0"/>
              </a:spcBef>
              <a:spcAft>
                <a:spcPts val="0"/>
              </a:spcAft>
              <a:buNone/>
            </a:pPr>
            <a:r>
              <a:rPr lang="en-GB" sz="2800" u="sng"/>
              <a:t>A burh</a:t>
            </a:r>
            <a:r>
              <a:rPr lang="en-GB" sz="2800"/>
              <a:t>: A town surrounded by a wall to protect it from attacks.</a:t>
            </a:r>
            <a:endParaRPr sz="2800"/>
          </a:p>
          <a:p>
            <a:pPr indent="0" lvl="0" marL="0" rtl="0" algn="l">
              <a:lnSpc>
                <a:spcPct val="115000"/>
              </a:lnSpc>
              <a:spcBef>
                <a:spcPts val="0"/>
              </a:spcBef>
              <a:spcAft>
                <a:spcPts val="0"/>
              </a:spcAft>
              <a:buNone/>
            </a:pPr>
            <a:r>
              <a:rPr lang="en-GB" sz="2800" u="sng"/>
              <a:t>A treaty</a:t>
            </a:r>
            <a:r>
              <a:rPr lang="en-GB" sz="2800"/>
              <a:t>: An agreement made between to leaders to end fighting.</a:t>
            </a:r>
            <a:endParaRPr sz="2800"/>
          </a:p>
          <a:p>
            <a:pPr indent="0" lvl="0" marL="0" rtl="0" algn="l">
              <a:lnSpc>
                <a:spcPct val="115000"/>
              </a:lnSpc>
              <a:spcBef>
                <a:spcPts val="0"/>
              </a:spcBef>
              <a:spcAft>
                <a:spcPts val="0"/>
              </a:spcAft>
              <a:buNone/>
            </a:pPr>
            <a:r>
              <a:rPr lang="en-GB" sz="2800" u="sng"/>
              <a:t>The Danelaw</a:t>
            </a:r>
            <a:r>
              <a:rPr lang="en-GB" sz="2800"/>
              <a:t>: The area of England controlled by the Vikings.</a:t>
            </a:r>
            <a:endParaRPr sz="2800"/>
          </a:p>
          <a:p>
            <a:pPr indent="0" lvl="0" marL="0" rtl="0" algn="l">
              <a:lnSpc>
                <a:spcPct val="115000"/>
              </a:lnSpc>
              <a:spcBef>
                <a:spcPts val="0"/>
              </a:spcBef>
              <a:spcAft>
                <a:spcPts val="0"/>
              </a:spcAft>
              <a:buNone/>
            </a:pPr>
            <a:r>
              <a:t/>
            </a:r>
            <a:endParaRPr sz="1800"/>
          </a:p>
          <a:p>
            <a:pPr indent="0" lvl="0" marL="0" rtl="0" algn="l">
              <a:spcBef>
                <a:spcPts val="0"/>
              </a:spcBef>
              <a:spcAft>
                <a:spcPts val="1000"/>
              </a:spcAft>
              <a:buNone/>
            </a:pPr>
            <a:r>
              <a:t/>
            </a:r>
            <a:endParaRPr/>
          </a:p>
        </p:txBody>
      </p:sp>
      <p:sp>
        <p:nvSpPr>
          <p:cNvPr id="131" name="Google Shape;13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