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ea66d13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ea66d13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93aa11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693aa11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Identifying half of a shape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578439" y="259331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578450" y="1040150"/>
            <a:ext cx="2637600" cy="26805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an A4 piece of paper to find as many different ways of halving the sheet.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78438" y="4285434"/>
            <a:ext cx="2250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888" y="920231"/>
            <a:ext cx="4900593" cy="305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