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</p:sldIdLst>
  <p:sldSz cy="10287000" cx="18288000"/>
  <p:notesSz cx="6858000" cy="9144000"/>
  <p:embeddedFontLst>
    <p:embeddedFont>
      <p:font typeface="Montserrat SemiBold"/>
      <p:regular r:id="rId6"/>
      <p:bold r:id="rId7"/>
      <p:italic r:id="rId8"/>
      <p:boldItalic r:id="rId9"/>
    </p:embeddedFont>
    <p:embeddedFont>
      <p:font typeface="Montserrat"/>
      <p:regular r:id="rId10"/>
      <p:bold r:id="rId11"/>
      <p:italic r:id="rId12"/>
      <p:boldItalic r:id="rId13"/>
    </p:embeddedFont>
    <p:embeddedFont>
      <p:font typeface="Montserrat Medium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Italic.fntdata"/><Relationship Id="rId15" Type="http://schemas.openxmlformats.org/officeDocument/2006/relationships/font" Target="fonts/MontserratMedium-bold.fntdata"/><Relationship Id="rId14" Type="http://schemas.openxmlformats.org/officeDocument/2006/relationships/font" Target="fonts/MontserratMedium-regular.fntdata"/><Relationship Id="rId17" Type="http://schemas.openxmlformats.org/officeDocument/2006/relationships/font" Target="fonts/MontserratMedium-boldItalic.fntdata"/><Relationship Id="rId16" Type="http://schemas.openxmlformats.org/officeDocument/2006/relationships/font" Target="fonts/MontserratMedium-italic.fntdata"/><Relationship Id="rId5" Type="http://schemas.openxmlformats.org/officeDocument/2006/relationships/slide" Target="slides/slide1.xml"/><Relationship Id="rId6" Type="http://schemas.openxmlformats.org/officeDocument/2006/relationships/font" Target="fonts/MontserratSemiBold-regular.fntdata"/><Relationship Id="rId7" Type="http://schemas.openxmlformats.org/officeDocument/2006/relationships/font" Target="fonts/MontserratSemiBold-bold.fntdata"/><Relationship Id="rId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673581ff9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673581ff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" type="subTitle"/>
          </p:nvPr>
        </p:nvSpPr>
        <p:spPr>
          <a:xfrm>
            <a:off x="917950" y="2391300"/>
            <a:ext cx="6256800" cy="9069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Questions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4"/>
          <p:cNvSpPr txBox="1"/>
          <p:nvPr>
            <p:ph idx="5" type="body"/>
          </p:nvPr>
        </p:nvSpPr>
        <p:spPr>
          <a:xfrm>
            <a:off x="917950" y="3987000"/>
            <a:ext cx="6681000" cy="231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Solve the following equations using the most efficient method.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b="1" lang="en-GB" sz="3500">
                <a:solidFill>
                  <a:schemeClr val="accent6"/>
                </a:solidFill>
              </a:rPr>
              <a:t>Challenge</a:t>
            </a:r>
            <a:r>
              <a:rPr lang="en-GB" sz="3500"/>
              <a:t>: Can you explain why you chose your method?</a:t>
            </a:r>
            <a:endParaRPr sz="3500"/>
          </a:p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2" name="Google Shape;82;p14"/>
          <p:cNvSpPr txBox="1"/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4" name="Google Shape;8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3750" y="2538725"/>
            <a:ext cx="10384250" cy="6015527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4"/>
          <p:cNvSpPr txBox="1"/>
          <p:nvPr/>
        </p:nvSpPr>
        <p:spPr>
          <a:xfrm>
            <a:off x="11899825" y="6679450"/>
            <a:ext cx="2641200" cy="1193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3805 + 3803 =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15311375" y="6679450"/>
            <a:ext cx="2641200" cy="1193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3217 + 2491 = 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