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73340"/>
                </a:solidFill>
              </a:rPr>
              <a:t>Solve problems with repeated percentage change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Clasper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5" y="446400"/>
            <a:ext cx="82260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Solve problems with repeated percentage change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793427" y="976950"/>
            <a:ext cx="3891600" cy="42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The population of Britain  was approximately 66 000 000 in 2019. If the population increases at a rate of 1% per year, how many years would it take to reach a population of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67 999 866?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58973" y="976950"/>
            <a:ext cx="3891600" cy="4218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43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Alan has invested £5000 in a company which guarantees a profit of 5% every year. After how many years will it take Alan to make a profit of more than £500?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 car is valued at £4000 and depreciates in value by 11% every year. After how many years will the value of the car be less than half of the original value?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 txBox="1"/>
          <p:nvPr/>
        </p:nvSpPr>
        <p:spPr>
          <a:xfrm>
            <a:off x="4791459" y="924806"/>
            <a:ext cx="4144219" cy="44127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A college has 18 students who study maths and 20 students who study English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number of students studying maths increases by 15% each year.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number of students studying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English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increases by 10% each year.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After how many years will the college have more students studying maths?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51" name="Google Shape;51;p8"/>
          <p:cNvSpPr txBox="1"/>
          <p:nvPr>
            <p:ph type="title"/>
          </p:nvPr>
        </p:nvSpPr>
        <p:spPr>
          <a:xfrm>
            <a:off x="458975" y="446400"/>
            <a:ext cx="82263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Solve problems with repeated percentage change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4793427" y="976950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The population of Britain  was approximately 66 000 000 in 2019. If the population increases at a rate of 1% per year, how many years would it take to reach a population of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67 999 866?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64" name="Google Shape;64;p10"/>
          <p:cNvSpPr txBox="1"/>
          <p:nvPr/>
        </p:nvSpPr>
        <p:spPr>
          <a:xfrm>
            <a:off x="458973" y="976950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43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5" name="Google Shape;65;p10"/>
          <p:cNvSpPr txBox="1"/>
          <p:nvPr/>
        </p:nvSpPr>
        <p:spPr>
          <a:xfrm>
            <a:off x="6142380" y="3252122"/>
            <a:ext cx="18288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 years</a:t>
            </a:r>
            <a:endParaRPr/>
          </a:p>
        </p:txBody>
      </p:sp>
      <p:sp>
        <p:nvSpPr>
          <p:cNvPr id="66" name="Google Shape;66;p10"/>
          <p:cNvSpPr txBox="1"/>
          <p:nvPr/>
        </p:nvSpPr>
        <p:spPr>
          <a:xfrm>
            <a:off x="3436173" y="2233196"/>
            <a:ext cx="18288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3</a:t>
            </a:r>
            <a:endParaRPr/>
          </a:p>
        </p:txBody>
      </p:sp>
      <p:sp>
        <p:nvSpPr>
          <p:cNvPr id="67" name="Google Shape;67;p10"/>
          <p:cNvSpPr txBox="1"/>
          <p:nvPr/>
        </p:nvSpPr>
        <p:spPr>
          <a:xfrm>
            <a:off x="3258677" y="2913568"/>
            <a:ext cx="18288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 = 5</a:t>
            </a:r>
            <a:endParaRPr/>
          </a:p>
        </p:txBody>
      </p:sp>
      <p:sp>
        <p:nvSpPr>
          <p:cNvPr id="68" name="Google Shape;68;p10"/>
          <p:cNvSpPr txBox="1"/>
          <p:nvPr/>
        </p:nvSpPr>
        <p:spPr>
          <a:xfrm>
            <a:off x="3177753" y="3523684"/>
            <a:ext cx="18288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 = 2</a:t>
            </a:r>
            <a:endParaRPr/>
          </a:p>
        </p:txBody>
      </p:sp>
      <p:sp>
        <p:nvSpPr>
          <p:cNvPr id="69" name="Google Shape;69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71" name="Google Shape;71;p10"/>
          <p:cNvSpPr txBox="1"/>
          <p:nvPr>
            <p:ph type="title"/>
          </p:nvPr>
        </p:nvSpPr>
        <p:spPr>
          <a:xfrm>
            <a:off x="458975" y="446400"/>
            <a:ext cx="82263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Solve problems with repeated percentage change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Alan has invested £5000 in a company which guarantees a profit of 5% every year. After how many years will it take Alan to make a profit of more than £500?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 car is valued at £4000 and depreciates in value by 11% every year. After how many years will the value of the car be less than half of the original value?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7" name="Google Shape;77;p11"/>
          <p:cNvSpPr txBox="1"/>
          <p:nvPr/>
        </p:nvSpPr>
        <p:spPr>
          <a:xfrm>
            <a:off x="4791459" y="924806"/>
            <a:ext cx="4144219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A college has 18 students who study maths and 20 students who study English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number of students studying maths increases by 15% each year.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number of students studying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English increases by 10% each year.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After how many years will the college have more students studying maths?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1"/>
          <p:cNvSpPr txBox="1"/>
          <p:nvPr/>
        </p:nvSpPr>
        <p:spPr>
          <a:xfrm>
            <a:off x="4714790" y="4049417"/>
            <a:ext cx="1828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 years</a:t>
            </a:r>
            <a:endParaRPr/>
          </a:p>
        </p:txBody>
      </p:sp>
      <p:sp>
        <p:nvSpPr>
          <p:cNvPr id="79" name="Google Shape;79;p11"/>
          <p:cNvSpPr txBox="1"/>
          <p:nvPr/>
        </p:nvSpPr>
        <p:spPr>
          <a:xfrm>
            <a:off x="1340730" y="4354217"/>
            <a:ext cx="1828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 years</a:t>
            </a:r>
            <a:endParaRPr/>
          </a:p>
        </p:txBody>
      </p:sp>
      <p:sp>
        <p:nvSpPr>
          <p:cNvPr id="80" name="Google Shape;80;p11"/>
          <p:cNvSpPr txBox="1"/>
          <p:nvPr/>
        </p:nvSpPr>
        <p:spPr>
          <a:xfrm>
            <a:off x="1297173" y="2385596"/>
            <a:ext cx="1828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 years</a:t>
            </a:r>
            <a:endParaRPr/>
          </a:p>
        </p:txBody>
      </p:sp>
      <p:sp>
        <p:nvSpPr>
          <p:cNvPr id="81" name="Google Shape;81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83" name="Google Shape;83;p11"/>
          <p:cNvSpPr txBox="1"/>
          <p:nvPr>
            <p:ph type="title"/>
          </p:nvPr>
        </p:nvSpPr>
        <p:spPr>
          <a:xfrm>
            <a:off x="458975" y="446400"/>
            <a:ext cx="82263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Solve problems with repeated percentage change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4" name="Google Shape;84;p11"/>
          <p:cNvSpPr txBox="1"/>
          <p:nvPr/>
        </p:nvSpPr>
        <p:spPr>
          <a:xfrm>
            <a:off x="5663868" y="4008037"/>
            <a:ext cx="36693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Maths (after 3 years) – 27.375…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English (after 3 years) – 26.62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