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c7cf90259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8c7cf9025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6be0b5ca5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6be0b5ca5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6be0b5ca5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6be0b5ca5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 point_1">
    <p:bg>
      <p:bgPr>
        <a:solidFill>
          <a:schemeClr val="accent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5" name="Google Shape;85;p15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" name="Google Shape;37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3" name="Google Shape;93;p16"/>
          <p:cNvSpPr txBox="1"/>
          <p:nvPr>
            <p:ph idx="4294967295" type="subTitle"/>
          </p:nvPr>
        </p:nvSpPr>
        <p:spPr>
          <a:xfrm>
            <a:off x="707650" y="8676050"/>
            <a:ext cx="40683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>
                <a:solidFill>
                  <a:schemeClr val="dk2"/>
                </a:solidFill>
              </a:rPr>
              <a:t>Mrs Harris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1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917950" y="8278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Reading and Writing 7-Digit Numbers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Worksheet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 b="3421" l="1904" r="2411" t="11875"/>
          <a:stretch/>
        </p:blipFill>
        <p:spPr>
          <a:xfrm>
            <a:off x="36364" y="316625"/>
            <a:ext cx="9075136" cy="27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 b="3421" l="1904" r="2411" t="11875"/>
          <a:stretch/>
        </p:blipFill>
        <p:spPr>
          <a:xfrm>
            <a:off x="9212852" y="316625"/>
            <a:ext cx="9075136" cy="27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b="3421" l="1904" r="2411" t="11875"/>
          <a:stretch/>
        </p:blipFill>
        <p:spPr>
          <a:xfrm>
            <a:off x="61514" y="3212525"/>
            <a:ext cx="9075136" cy="27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 b="3421" l="1904" r="2411" t="11875"/>
          <a:stretch/>
        </p:blipFill>
        <p:spPr>
          <a:xfrm>
            <a:off x="9212852" y="3212525"/>
            <a:ext cx="9075136" cy="27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3421" l="1904" r="2411" t="11875"/>
          <a:stretch/>
        </p:blipFill>
        <p:spPr>
          <a:xfrm>
            <a:off x="61514" y="6222375"/>
            <a:ext cx="9075136" cy="27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3421" l="1904" r="2411" t="11875"/>
          <a:stretch/>
        </p:blipFill>
        <p:spPr>
          <a:xfrm>
            <a:off x="9212852" y="6222375"/>
            <a:ext cx="9075136" cy="27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/>
        </p:nvSpPr>
        <p:spPr>
          <a:xfrm>
            <a:off x="339425" y="225987"/>
            <a:ext cx="116133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339425" y="4149025"/>
            <a:ext cx="136677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0" y="3092475"/>
            <a:ext cx="136677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Two million four hundred and eight thousand and seven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075" y="3779988"/>
            <a:ext cx="2047875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87650" y="4282375"/>
            <a:ext cx="3419475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12950" y="5195575"/>
            <a:ext cx="2514600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>
          <a:xfrm>
            <a:off x="4391525" y="5554575"/>
            <a:ext cx="2750400" cy="13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2 487 000</a:t>
            </a:r>
            <a:endParaRPr b="1" sz="2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12991150" y="25521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1,740,013</a:t>
            </a:r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169650" y="6902175"/>
            <a:ext cx="13328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One million seven hundred thousand four hundred and thirty</a:t>
            </a:r>
            <a:endParaRPr/>
          </a:p>
        </p:txBody>
      </p:sp>
      <p:sp>
        <p:nvSpPr>
          <p:cNvPr id="119" name="Google Shape;119;p18"/>
          <p:cNvSpPr txBox="1"/>
          <p:nvPr/>
        </p:nvSpPr>
        <p:spPr>
          <a:xfrm>
            <a:off x="374075" y="1346650"/>
            <a:ext cx="11577600" cy="1645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Match the different representations of the same number.</a:t>
            </a:r>
            <a:endParaRPr sz="2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Record your own matching representations for numbers that don’t match. </a:t>
            </a:r>
            <a:endParaRPr sz="2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339425" y="7757850"/>
            <a:ext cx="14604900" cy="10806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Challenge: Can you create an incorrect pair of representations  that shows a common mistake that you or a friend might make? 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