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04A6EE-79A5-49F9-9D5A-881F7874002F}">
  <a:tblStyle styleId="{C104A6EE-79A5-49F9-9D5A-881F7874002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2085d616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92085d61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2085d61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2085d61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20dc7595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20dc759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20dc7595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20dc7595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e89e37e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e89e37e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2085d6160_5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2085d6160_5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2085d6160_5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2085d6160_5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2085d6160_5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2085d6160_5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633775" y="3783099"/>
            <a:ext cx="79809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0A35"/>
              </a:buClr>
              <a:buSzPts val="4800"/>
              <a:buFont typeface="Twentieth Century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4"/>
          <p:cNvSpPr txBox="1"/>
          <p:nvPr>
            <p:ph idx="2" type="subTitle"/>
          </p:nvPr>
        </p:nvSpPr>
        <p:spPr>
          <a:xfrm>
            <a:off x="388668" y="8447868"/>
            <a:ext cx="119556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i="1" lang="en-GB" sz="1600">
                <a:solidFill>
                  <a:srgbClr val="4B3241"/>
                </a:solidFill>
              </a:rPr>
              <a:t>Resources by NCELP/University of York. Content has had superficial branding changes from NCELP/University of York (CC BY-NC-SA)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285488" y="2547708"/>
            <a:ext cx="176679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Assessment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Year 7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Spanish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Term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Applying your knowledge test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3460" y="9347007"/>
            <a:ext cx="2473737" cy="6797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388655" y="533997"/>
            <a:ext cx="8019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SemiBold"/>
              <a:buNone/>
            </a:pPr>
            <a:r>
              <a:rPr b="1" lang="en-GB" sz="4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Spanish</a:t>
            </a:r>
            <a:endParaRPr b="0" i="0" sz="4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4640600" y="8450025"/>
            <a:ext cx="3647400" cy="1836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681900" y="448100"/>
            <a:ext cx="16868700" cy="8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Achievement Test - Year 7 Term 3 Spanish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Your name: ______________________	Your class / name of teacher: ______________________</a:t>
            </a:r>
            <a:endParaRPr b="1"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The test is in four sections: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A: Listening (3.5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B: Reading (10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C: Writing (15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D: Speaking (5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This makes a total of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 35 minutes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to complete the entire test.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Remember – always just have a go! If you know some words, just write or say them!</a:t>
            </a:r>
            <a:endParaRPr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Just do what you can!</a:t>
            </a:r>
            <a:endParaRPr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496175" y="389650"/>
            <a:ext cx="1480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A: Listening</a:t>
            </a: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On the next slide, You will hear a short story about Daniel and Lucia’s holidays.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Tick the box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under the person or people that the statement is about.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will hear the story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There will be a 20 second pause in between.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After hearing it twice, you have another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minute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to finish the grid.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7"/>
          <p:cNvGraphicFramePr/>
          <p:nvPr/>
        </p:nvGraphicFramePr>
        <p:xfrm>
          <a:off x="710775" y="176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{C104A6EE-79A5-49F9-9D5A-881F7874002F}</a:tableStyleId>
              </a:tblPr>
              <a:tblGrid>
                <a:gridCol w="5730700"/>
                <a:gridCol w="2546975"/>
                <a:gridCol w="2546975"/>
                <a:gridCol w="2546975"/>
                <a:gridCol w="2546975"/>
              </a:tblGrid>
              <a:tr h="111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Who?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Lucía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Daniel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Lucía y Daniel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story doesn’t say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reads books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rides a bike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buys things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enjoys the countryside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is at home today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can rest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must study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	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plans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wants to talk to a friend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well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496175" y="389650"/>
            <a:ext cx="1732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B: Reading</a:t>
            </a: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Daniel is texting a friend.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Translate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what they say into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Write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your answer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in English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You have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minutes to complete this part of the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¿Qué haces los domingos? 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Debo hacer tareas en casa...____________________________________________________________________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Normalmente saco la basura y hago los deberes.._______________________________________________________________________________________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¡Son actividades aburridas!_____________________________________________________________________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Diego limpia las ventanas. 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veces, lavamos el coche.______________________________________________________________________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Lucía no hace mucho.__________________________________________________________________________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Quiere estar con amigos._____________________________________________________________________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496175" y="389650"/>
            <a:ext cx="1732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C: Writing</a:t>
            </a: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Read the message below from Daniel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Translate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what he says into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Spanish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Write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your answer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in Spanish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You have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15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minutes to complete this part of the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Hello! I’m in Madrid with Lucía.__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It’s a beautiful city. _____________________________________________________________________________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It has some museums and parks. 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museums are near the station.______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Lucía is happy today!__________________.__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Tomorrow I want to spend time in the shops.                                                                                      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 can’t today...________________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When can you travel to Madrid?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______________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D: Speaking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will need 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record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your speaking.  Your teacher may have given you instructions already.  If not, use the instructions below: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Before you start this section of the test, please go to this website: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vocaroo.com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It will open in a new tab. Click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red record button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, then come back to this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Take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up to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one minute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think about what to say each time, but don’t write your sentences down.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It doesn’t matter if you make a mistake - just have a go! It doesn’t matter if you speak slowly - just keep going!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664325" y="563650"/>
            <a:ext cx="10247400" cy="47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Look at the picture. Describe it to a friend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by saying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these sentences in Spanish: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Pablo and Sofia are in front of the market.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They have two yellow bags.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There is a fruit and some flowers on the table.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Pablo wants to eat something!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5. The woman gives money to Pablo.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664325" y="6282175"/>
            <a:ext cx="9683100" cy="20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To help you work out what to say, try 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break each sentence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into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groups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of words.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It doesn’t matter if you make a mistake - just have a go! It doesn’t matter if you speak slowly - just keep going!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1849" y="445025"/>
            <a:ext cx="6628052" cy="93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Now go back to the Vocaroo window.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Click on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red button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Click on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"Save &amp; Share"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Copy &amp; paste / write the URL for your Vocaroo recording here: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END OF ASSESSMENT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974150" y="4071950"/>
            <a:ext cx="14885100" cy="109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