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a6a08c34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da6a08c3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cb836bbb6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cb836bbb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ecd5bdfa6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ecd5bdfa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15500" y="19210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 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Robson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372050" y="175725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3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Exploring further problems involving addition and subtraction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/>
        </p:nvSpPr>
        <p:spPr>
          <a:xfrm>
            <a:off x="344850" y="3397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Leah’s secret jumps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344850" y="793025"/>
            <a:ext cx="5101800" cy="30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Using Leah’s number line, try to solve her secret jumps!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Leah 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made a secret jump, and then a jump of 5. She landed on 7. How long was her secret jump?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Leah made a jump of two and then a secret jump. She landed on 9. How long was her secret jump?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207073" y="4071013"/>
            <a:ext cx="28062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rgbClr val="4B3241"/>
                </a:solidFill>
              </a:rPr>
              <a:t>Source: The Nrich Maths Project </a:t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0-10 number line" id="200" name="Google Shape;2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675" y="3799300"/>
            <a:ext cx="5101800" cy="619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/>
        </p:nvSpPr>
        <p:spPr>
          <a:xfrm>
            <a:off x="344850" y="3397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Tom’s </a:t>
            </a: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secret jumps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0-10 vertical number line " id="206" name="Google Shape;2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900" y="165900"/>
            <a:ext cx="539150" cy="42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 txBox="1"/>
          <p:nvPr/>
        </p:nvSpPr>
        <p:spPr>
          <a:xfrm>
            <a:off x="344850" y="793025"/>
            <a:ext cx="5101800" cy="3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Using Tom’s number line, try to solve his secret jumps!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Tom made a jump of four and then a secret jump. He landed on 8. How long was his secret jump?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Tom made a secret jump, and then a jump of 2. He landed on 5. How long was his secret jump?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42"/>
          <p:cNvSpPr txBox="1"/>
          <p:nvPr/>
        </p:nvSpPr>
        <p:spPr>
          <a:xfrm>
            <a:off x="141873" y="4397313"/>
            <a:ext cx="28062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rgbClr val="4B3241"/>
                </a:solidFill>
              </a:rPr>
              <a:t>Source: Nrich</a:t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42"/>
          <p:cNvSpPr txBox="1"/>
          <p:nvPr/>
        </p:nvSpPr>
        <p:spPr>
          <a:xfrm>
            <a:off x="420150" y="3738100"/>
            <a:ext cx="53991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When you’ve completed these secret jumps, why not come up with your own?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