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6000">
                <a:solidFill>
                  <a:schemeClr val="dk2"/>
                </a:solidFill>
              </a:rPr>
              <a:t>Combining algebraic relationships</a:t>
            </a:r>
            <a:br>
              <a:rPr lang="en-GB" sz="6000">
                <a:solidFill>
                  <a:schemeClr val="dk2"/>
                </a:solidFill>
              </a:rPr>
            </a:b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Miss Kidd-Rossiter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779584" y="1780289"/>
            <a:ext cx="17332569" cy="6683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has made an equilateral triangle using sticks.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wants to make a square, pentagon, hexagon, octagon, etc using the same sticks.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expressions for the perimeters of the other shapes he wants to make.</a:t>
            </a:r>
            <a:endParaRPr/>
          </a:p>
        </p:txBody>
      </p:sp>
      <p:grpSp>
        <p:nvGrpSpPr>
          <p:cNvPr id="97" name="Google Shape;97;p18"/>
          <p:cNvGrpSpPr/>
          <p:nvPr/>
        </p:nvGrpSpPr>
        <p:grpSpPr>
          <a:xfrm>
            <a:off x="3510529" y="4174873"/>
            <a:ext cx="3430886" cy="2921663"/>
            <a:chOff x="1312918" y="2838580"/>
            <a:chExt cx="4843871" cy="4124928"/>
          </a:xfrm>
        </p:grpSpPr>
        <p:sp>
          <p:nvSpPr>
            <p:cNvPr id="98" name="Google Shape;98;p18"/>
            <p:cNvSpPr/>
            <p:nvPr/>
          </p:nvSpPr>
          <p:spPr>
            <a:xfrm>
              <a:off x="1371601" y="6875586"/>
              <a:ext cx="4608000" cy="87922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 rot="3658077">
              <a:off x="2696224" y="4830452"/>
              <a:ext cx="4608000" cy="87922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 rot="-3505006">
              <a:off x="253057" y="4790365"/>
              <a:ext cx="4608000" cy="87922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Google Shape;101;p18"/>
          <p:cNvSpPr/>
          <p:nvPr/>
        </p:nvSpPr>
        <p:spPr>
          <a:xfrm>
            <a:off x="10192300" y="4046997"/>
            <a:ext cx="4860132" cy="1685588"/>
          </a:xfrm>
          <a:prstGeom prst="wedgeRoundRectCallout">
            <a:avLst>
              <a:gd fmla="val -70307" name="adj1"/>
              <a:gd fmla="val -13570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-1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7783425" y="4585775"/>
            <a:ext cx="22557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Antoni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925552" y="2430965"/>
            <a:ext cx="3277820" cy="9566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0"/>
          <p:cNvGrpSpPr/>
          <p:nvPr/>
        </p:nvGrpSpPr>
        <p:grpSpPr>
          <a:xfrm>
            <a:off x="1453232" y="1905209"/>
            <a:ext cx="3947118" cy="1178967"/>
            <a:chOff x="1453232" y="1905209"/>
            <a:chExt cx="3947118" cy="1178967"/>
          </a:xfrm>
        </p:grpSpPr>
        <p:sp>
          <p:nvSpPr>
            <p:cNvPr id="113" name="Google Shape;113;p20"/>
            <p:cNvSpPr/>
            <p:nvPr/>
          </p:nvSpPr>
          <p:spPr>
            <a:xfrm>
              <a:off x="1453232" y="2544176"/>
              <a:ext cx="324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680350" y="2544176"/>
              <a:ext cx="7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2144844" y="1905209"/>
              <a:ext cx="2535506" cy="9889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16" name="Google Shape;116;p20"/>
          <p:cNvGrpSpPr/>
          <p:nvPr/>
        </p:nvGrpSpPr>
        <p:grpSpPr>
          <a:xfrm>
            <a:off x="8012317" y="1815508"/>
            <a:ext cx="6120000" cy="1268668"/>
            <a:chOff x="8012317" y="1815508"/>
            <a:chExt cx="6120000" cy="1268668"/>
          </a:xfrm>
        </p:grpSpPr>
        <p:sp>
          <p:nvSpPr>
            <p:cNvPr id="117" name="Google Shape;117;p20"/>
            <p:cNvSpPr/>
            <p:nvPr/>
          </p:nvSpPr>
          <p:spPr>
            <a:xfrm>
              <a:off x="8012317" y="2544176"/>
              <a:ext cx="540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3412317" y="2544176"/>
              <a:ext cx="7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10602104" y="1815508"/>
              <a:ext cx="1466299" cy="98898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1453232" y="3201812"/>
            <a:ext cx="3947118" cy="1561133"/>
            <a:chOff x="1453232" y="3201812"/>
            <a:chExt cx="3947118" cy="1561133"/>
          </a:xfrm>
        </p:grpSpPr>
        <p:sp>
          <p:nvSpPr>
            <p:cNvPr id="121" name="Google Shape;121;p20"/>
            <p:cNvSpPr/>
            <p:nvPr/>
          </p:nvSpPr>
          <p:spPr>
            <a:xfrm>
              <a:off x="1453232" y="3201812"/>
              <a:ext cx="288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4320350" y="3202128"/>
              <a:ext cx="108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2453151" y="3773956"/>
              <a:ext cx="1918891" cy="98898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24" name="Google Shape;124;p20"/>
          <p:cNvGrpSpPr/>
          <p:nvPr/>
        </p:nvGrpSpPr>
        <p:grpSpPr>
          <a:xfrm>
            <a:off x="8012317" y="3233956"/>
            <a:ext cx="6120000" cy="1516529"/>
            <a:chOff x="8012317" y="3233956"/>
            <a:chExt cx="6120000" cy="1516529"/>
          </a:xfrm>
        </p:grpSpPr>
        <p:sp>
          <p:nvSpPr>
            <p:cNvPr id="125" name="Google Shape;125;p20"/>
            <p:cNvSpPr/>
            <p:nvPr/>
          </p:nvSpPr>
          <p:spPr>
            <a:xfrm>
              <a:off x="8012317" y="3233956"/>
              <a:ext cx="43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12332317" y="3234208"/>
              <a:ext cx="180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10602104" y="3761496"/>
              <a:ext cx="1654620" cy="98898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28" name="Google Shape;128;p20"/>
          <p:cNvGrpSpPr/>
          <p:nvPr/>
        </p:nvGrpSpPr>
        <p:grpSpPr>
          <a:xfrm>
            <a:off x="3688878" y="5354496"/>
            <a:ext cx="10083439" cy="3140031"/>
            <a:chOff x="1430930" y="4843360"/>
            <a:chExt cx="10083439" cy="3140031"/>
          </a:xfrm>
        </p:grpSpPr>
        <p:grpSp>
          <p:nvGrpSpPr>
            <p:cNvPr id="129" name="Google Shape;129;p20"/>
            <p:cNvGrpSpPr/>
            <p:nvPr/>
          </p:nvGrpSpPr>
          <p:grpSpPr>
            <a:xfrm>
              <a:off x="1430930" y="4934572"/>
              <a:ext cx="3956643" cy="1178967"/>
              <a:chOff x="1453232" y="1905209"/>
              <a:chExt cx="3956643" cy="1178967"/>
            </a:xfrm>
          </p:grpSpPr>
          <p:sp>
            <p:nvSpPr>
              <p:cNvPr id="130" name="Google Shape;130;p20"/>
              <p:cNvSpPr/>
              <p:nvPr/>
            </p:nvSpPr>
            <p:spPr>
              <a:xfrm>
                <a:off x="1453232" y="2544176"/>
                <a:ext cx="324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" name="Google Shape;131;p20"/>
              <p:cNvSpPr/>
              <p:nvPr/>
            </p:nvSpPr>
            <p:spPr>
              <a:xfrm>
                <a:off x="4689875" y="2544176"/>
                <a:ext cx="72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" name="Google Shape;132;p20"/>
              <p:cNvSpPr txBox="1"/>
              <p:nvPr/>
            </p:nvSpPr>
            <p:spPr>
              <a:xfrm>
                <a:off x="2144844" y="1905209"/>
                <a:ext cx="2535506" cy="9889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33" name="Google Shape;133;p20"/>
            <p:cNvGrpSpPr/>
            <p:nvPr/>
          </p:nvGrpSpPr>
          <p:grpSpPr>
            <a:xfrm>
              <a:off x="5394369" y="4843360"/>
              <a:ext cx="6120000" cy="1268668"/>
              <a:chOff x="8012317" y="1815508"/>
              <a:chExt cx="6120000" cy="1268668"/>
            </a:xfrm>
          </p:grpSpPr>
          <p:sp>
            <p:nvSpPr>
              <p:cNvPr id="134" name="Google Shape;134;p20"/>
              <p:cNvSpPr/>
              <p:nvPr/>
            </p:nvSpPr>
            <p:spPr>
              <a:xfrm>
                <a:off x="8012317" y="2544176"/>
                <a:ext cx="540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" name="Google Shape;135;p20"/>
              <p:cNvSpPr/>
              <p:nvPr/>
            </p:nvSpPr>
            <p:spPr>
              <a:xfrm>
                <a:off x="13412317" y="2544176"/>
                <a:ext cx="72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" name="Google Shape;136;p20"/>
              <p:cNvSpPr txBox="1"/>
              <p:nvPr/>
            </p:nvSpPr>
            <p:spPr>
              <a:xfrm>
                <a:off x="10602104" y="1815508"/>
                <a:ext cx="1466299" cy="988989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37" name="Google Shape;137;p20"/>
            <p:cNvGrpSpPr/>
            <p:nvPr/>
          </p:nvGrpSpPr>
          <p:grpSpPr>
            <a:xfrm>
              <a:off x="1430930" y="6422258"/>
              <a:ext cx="3960000" cy="1561133"/>
              <a:chOff x="1453232" y="3201812"/>
              <a:chExt cx="3960000" cy="1561133"/>
            </a:xfrm>
          </p:grpSpPr>
          <p:sp>
            <p:nvSpPr>
              <p:cNvPr id="138" name="Google Shape;138;p20"/>
              <p:cNvSpPr/>
              <p:nvPr/>
            </p:nvSpPr>
            <p:spPr>
              <a:xfrm>
                <a:off x="1453232" y="3201812"/>
                <a:ext cx="288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" name="Google Shape;139;p20"/>
              <p:cNvSpPr/>
              <p:nvPr/>
            </p:nvSpPr>
            <p:spPr>
              <a:xfrm>
                <a:off x="4333232" y="3201812"/>
                <a:ext cx="108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" name="Google Shape;140;p20"/>
              <p:cNvSpPr txBox="1"/>
              <p:nvPr/>
            </p:nvSpPr>
            <p:spPr>
              <a:xfrm>
                <a:off x="2453151" y="3773956"/>
                <a:ext cx="1918891" cy="988989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141" name="Google Shape;141;p20"/>
            <p:cNvGrpSpPr/>
            <p:nvPr/>
          </p:nvGrpSpPr>
          <p:grpSpPr>
            <a:xfrm>
              <a:off x="5394369" y="6425399"/>
              <a:ext cx="6120000" cy="1516529"/>
              <a:chOff x="8012317" y="3233956"/>
              <a:chExt cx="6120000" cy="1516529"/>
            </a:xfrm>
          </p:grpSpPr>
          <p:sp>
            <p:nvSpPr>
              <p:cNvPr id="142" name="Google Shape;142;p20"/>
              <p:cNvSpPr/>
              <p:nvPr/>
            </p:nvSpPr>
            <p:spPr>
              <a:xfrm>
                <a:off x="8012317" y="3233956"/>
                <a:ext cx="432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>
                <a:off x="12332317" y="3234208"/>
                <a:ext cx="1800000" cy="540000"/>
              </a:xfrm>
              <a:prstGeom prst="rect">
                <a:avLst/>
              </a:pr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" name="Google Shape;144;p20"/>
              <p:cNvSpPr txBox="1"/>
              <p:nvPr/>
            </p:nvSpPr>
            <p:spPr>
              <a:xfrm>
                <a:off x="10602104" y="3761496"/>
                <a:ext cx="1654620" cy="988989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7732596" y="6715818"/>
            <a:ext cx="1800000" cy="540000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3412596" y="6715566"/>
            <a:ext cx="4320000" cy="540000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3412596" y="5862195"/>
            <a:ext cx="5400000" cy="540000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" name="Google Shape;152;p21"/>
          <p:cNvGrpSpPr/>
          <p:nvPr/>
        </p:nvGrpSpPr>
        <p:grpSpPr>
          <a:xfrm>
            <a:off x="3421857" y="5865216"/>
            <a:ext cx="6110739" cy="552857"/>
            <a:chOff x="5425932" y="2545686"/>
            <a:chExt cx="6110739" cy="552857"/>
          </a:xfrm>
        </p:grpSpPr>
        <p:sp>
          <p:nvSpPr>
            <p:cNvPr id="153" name="Google Shape;153;p21"/>
            <p:cNvSpPr/>
            <p:nvPr/>
          </p:nvSpPr>
          <p:spPr>
            <a:xfrm>
              <a:off x="5425932" y="2558543"/>
              <a:ext cx="3240000" cy="540000"/>
            </a:xfrm>
            <a:prstGeom prst="rect">
              <a:avLst/>
            </a:prstGeom>
            <a:solidFill>
              <a:schemeClr val="lt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0816671" y="2545686"/>
              <a:ext cx="720000" cy="540000"/>
            </a:xfrm>
            <a:prstGeom prst="rect">
              <a:avLst/>
            </a:prstGeom>
            <a:solidFill>
              <a:srgbClr val="A2D792"/>
            </a:solidFill>
            <a:ln cap="flat" cmpd="sng" w="254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5" name="Google Shape;155;p21"/>
          <p:cNvSpPr/>
          <p:nvPr/>
        </p:nvSpPr>
        <p:spPr>
          <a:xfrm>
            <a:off x="8812596" y="5862195"/>
            <a:ext cx="720000" cy="540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4946135" y="5143500"/>
            <a:ext cx="3652603" cy="1570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3424993" y="6724993"/>
            <a:ext cx="2880000" cy="540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8450557" y="6728344"/>
            <a:ext cx="1080000" cy="540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041857" y="7184982"/>
            <a:ext cx="3666004" cy="9889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60" name="Google Shape;160;p21"/>
          <p:cNvGrpSpPr/>
          <p:nvPr/>
        </p:nvGrpSpPr>
        <p:grpSpPr>
          <a:xfrm>
            <a:off x="1453232" y="1905209"/>
            <a:ext cx="3947118" cy="1178967"/>
            <a:chOff x="1453232" y="1905209"/>
            <a:chExt cx="3947118" cy="1178967"/>
          </a:xfrm>
        </p:grpSpPr>
        <p:sp>
          <p:nvSpPr>
            <p:cNvPr id="161" name="Google Shape;161;p21"/>
            <p:cNvSpPr/>
            <p:nvPr/>
          </p:nvSpPr>
          <p:spPr>
            <a:xfrm>
              <a:off x="1453232" y="2544176"/>
              <a:ext cx="324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680350" y="2544176"/>
              <a:ext cx="7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2144844" y="1905209"/>
              <a:ext cx="2535600" cy="989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64" name="Google Shape;164;p21"/>
          <p:cNvGrpSpPr/>
          <p:nvPr/>
        </p:nvGrpSpPr>
        <p:grpSpPr>
          <a:xfrm>
            <a:off x="8012317" y="1815508"/>
            <a:ext cx="6120000" cy="1268668"/>
            <a:chOff x="8012317" y="1815508"/>
            <a:chExt cx="6120000" cy="1268668"/>
          </a:xfrm>
        </p:grpSpPr>
        <p:sp>
          <p:nvSpPr>
            <p:cNvPr id="165" name="Google Shape;165;p21"/>
            <p:cNvSpPr/>
            <p:nvPr/>
          </p:nvSpPr>
          <p:spPr>
            <a:xfrm>
              <a:off x="8012317" y="2544176"/>
              <a:ext cx="540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3412317" y="2544176"/>
              <a:ext cx="7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10602104" y="1815508"/>
              <a:ext cx="1466400" cy="989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68" name="Google Shape;168;p21"/>
          <p:cNvGrpSpPr/>
          <p:nvPr/>
        </p:nvGrpSpPr>
        <p:grpSpPr>
          <a:xfrm>
            <a:off x="1453232" y="3201812"/>
            <a:ext cx="3947118" cy="1561244"/>
            <a:chOff x="1453232" y="3201812"/>
            <a:chExt cx="3947118" cy="1561244"/>
          </a:xfrm>
        </p:grpSpPr>
        <p:sp>
          <p:nvSpPr>
            <p:cNvPr id="169" name="Google Shape;169;p21"/>
            <p:cNvSpPr/>
            <p:nvPr/>
          </p:nvSpPr>
          <p:spPr>
            <a:xfrm>
              <a:off x="1453232" y="3201812"/>
              <a:ext cx="288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4320350" y="3202128"/>
              <a:ext cx="108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2453151" y="3773956"/>
              <a:ext cx="1918800" cy="9891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72" name="Google Shape;172;p21"/>
          <p:cNvGrpSpPr/>
          <p:nvPr/>
        </p:nvGrpSpPr>
        <p:grpSpPr>
          <a:xfrm>
            <a:off x="8012317" y="3233956"/>
            <a:ext cx="6120000" cy="1516640"/>
            <a:chOff x="8012317" y="3233956"/>
            <a:chExt cx="6120000" cy="1516640"/>
          </a:xfrm>
        </p:grpSpPr>
        <p:sp>
          <p:nvSpPr>
            <p:cNvPr id="173" name="Google Shape;173;p21"/>
            <p:cNvSpPr/>
            <p:nvPr/>
          </p:nvSpPr>
          <p:spPr>
            <a:xfrm>
              <a:off x="8012317" y="3233956"/>
              <a:ext cx="432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2332317" y="3234208"/>
              <a:ext cx="1800000" cy="540000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10602104" y="3761496"/>
              <a:ext cx="1654500" cy="9891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832341" y="1800311"/>
            <a:ext cx="14126308" cy="69504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2880225" y="3641925"/>
            <a:ext cx="1389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832341" y="1800311"/>
            <a:ext cx="14126308" cy="69488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2880225" y="3641925"/>
            <a:ext cx="1389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849925" y="3136741"/>
            <a:ext cx="14126308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equations in the cards above to find ways of completing the equations in the cards below.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2444263" y="195401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7209695" y="195401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11975126" y="195401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444264" y="4890647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2444264" y="636350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7209695" y="4890647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11975126" y="4890647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7209695" y="636350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11975126" y="6363508"/>
            <a:ext cx="4138246" cy="109024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849925" y="7713274"/>
            <a:ext cx="1412630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other equations can you write?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