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</p:sldIdLst>
  <p:sldSz cy="5143500" cx="9144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Montserrat Medium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italic.fntdata"/><Relationship Id="rId15" Type="http://schemas.openxmlformats.org/officeDocument/2006/relationships/font" Target="fonts/MontserratMedium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MontserratMedium-italic.fntdata"/><Relationship Id="rId16" Type="http://schemas.openxmlformats.org/officeDocument/2006/relationships/font" Target="fonts/MontserratMedium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MontserratMedium-boldItalic.fntdata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8eb9a2a85c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8eb9a2a85c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88bf813de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88bf813de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70" name="Google Shape;70;p11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pic>
        <p:nvPicPr>
          <p:cNvPr id="71" name="Google Shape;71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39" name="Google Shape;39;p7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2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6" name="Google Shape;66;p10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sz="2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sz="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5" Type="http://schemas.openxmlformats.org/officeDocument/2006/relationships/image" Target="../media/image5.png"/><Relationship Id="rId6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/>
          <p:nvPr>
            <p:ph idx="4294967295" type="ctrTitle"/>
          </p:nvPr>
        </p:nvSpPr>
        <p:spPr>
          <a:xfrm>
            <a:off x="458975" y="12095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Exploring calculation strategies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Subtracting two 2-digit numbers, requiring regrouping, using the column method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Maths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2" name="Google Shape;82;p14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>
                <a:solidFill>
                  <a:schemeClr val="dk2"/>
                </a:solidFill>
              </a:rPr>
              <a:t>Mrs Crane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pSp>
        <p:nvGrpSpPr>
          <p:cNvPr id="90" name="Google Shape;90;p15"/>
          <p:cNvGrpSpPr/>
          <p:nvPr/>
        </p:nvGrpSpPr>
        <p:grpSpPr>
          <a:xfrm>
            <a:off x="2491125" y="1099737"/>
            <a:ext cx="6060175" cy="3639493"/>
            <a:chOff x="458975" y="1056487"/>
            <a:chExt cx="6060175" cy="3639493"/>
          </a:xfrm>
        </p:grpSpPr>
        <p:pic>
          <p:nvPicPr>
            <p:cNvPr id="91" name="Google Shape;91;p1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58975" y="1099719"/>
              <a:ext cx="3941500" cy="1740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2" name="Google Shape;92;p15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648150" y="1056487"/>
              <a:ext cx="1871000" cy="18270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3" name="Google Shape;93;p15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458975" y="2945325"/>
              <a:ext cx="3941499" cy="17429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4" name="Google Shape;94;p15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4648150" y="2937638"/>
              <a:ext cx="1871000" cy="175834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5" name="Google Shape;95;p15"/>
          <p:cNvSpPr txBox="1"/>
          <p:nvPr/>
        </p:nvSpPr>
        <p:spPr>
          <a:xfrm>
            <a:off x="236850" y="1099725"/>
            <a:ext cx="2040900" cy="122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Solve the following equations using Dienes, pictures of Dienes or the column method.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6" name="Google Shape;96;p15"/>
          <p:cNvSpPr txBox="1"/>
          <p:nvPr/>
        </p:nvSpPr>
        <p:spPr>
          <a:xfrm>
            <a:off x="501800" y="3359300"/>
            <a:ext cx="1776000" cy="1003500"/>
          </a:xfrm>
          <a:prstGeom prst="rect">
            <a:avLst/>
          </a:prstGeom>
          <a:noFill/>
          <a:ln cap="flat" cmpd="sng" w="19050">
            <a:solidFill>
              <a:srgbClr val="786EC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Remember, start with the ones column!</a:t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