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5"/>
    <p:sldMasterId id="2147483672" r:id="rId6"/>
  </p:sldMasterIdLst>
  <p:notesMasterIdLst>
    <p:notesMasterId r:id="rId7"/>
  </p:notesMasterIdLst>
  <p:sldIdLst>
    <p:sldId id="256" r:id="rId8"/>
    <p:sldId id="257" r:id="rId9"/>
    <p:sldId id="258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E5EFCEA-645B-4BF8-B2DF-DBE1ACFD57EF}">
  <a:tblStyle styleId="{AE5EFCEA-645B-4BF8-B2DF-DBE1ACFD57E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3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MontserratMedium-regular.fntdata"/><Relationship Id="rId6" Type="http://schemas.openxmlformats.org/officeDocument/2006/relationships/slideMaster" Target="slideMasters/slideMaster2.xml"/><Relationship Id="rId18" Type="http://schemas.openxmlformats.org/officeDocument/2006/relationships/font" Target="fonts/Montserrat-boldItalic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8e2d7ab194_0_1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8e2d7ab194_0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8f041c5339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8f041c5339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8f041c5339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8f041c5339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9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1" name="Google Shape;91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5" name="Google Shape;95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6" name="Google Shape;96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4" name="Google Shape;114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15" name="Google Shape;115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6"/>
          <p:cNvSpPr txBox="1"/>
          <p:nvPr>
            <p:ph type="title"/>
          </p:nvPr>
        </p:nvSpPr>
        <p:spPr>
          <a:xfrm>
            <a:off x="408725" y="1991150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4B3241"/>
                </a:solidFill>
              </a:rPr>
              <a:t>Activities of Daily Living (ADLs) -</a:t>
            </a:r>
            <a:endParaRPr sz="30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4B3241"/>
                </a:solidFill>
              </a:rPr>
              <a:t>Going Shopping</a:t>
            </a:r>
            <a:endParaRPr sz="3000">
              <a:solidFill>
                <a:srgbClr val="4B3241"/>
              </a:solidFill>
            </a:endParaRPr>
          </a:p>
        </p:txBody>
      </p:sp>
      <p:sp>
        <p:nvSpPr>
          <p:cNvPr id="125" name="Google Shape;125;p26"/>
          <p:cNvSpPr txBox="1"/>
          <p:nvPr>
            <p:ph idx="1" type="body"/>
          </p:nvPr>
        </p:nvSpPr>
        <p:spPr>
          <a:xfrm>
            <a:off x="408725" y="378450"/>
            <a:ext cx="8226000" cy="512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800">
                <a:solidFill>
                  <a:srgbClr val="4B3241"/>
                </a:solidFill>
              </a:rPr>
              <a:t>Occupational Therapy</a:t>
            </a:r>
            <a:endParaRPr sz="1800">
              <a:solidFill>
                <a:srgbClr val="4B3241"/>
              </a:solidFill>
            </a:endParaRPr>
          </a:p>
        </p:txBody>
      </p:sp>
      <p:sp>
        <p:nvSpPr>
          <p:cNvPr id="126" name="Google Shape;126;p26"/>
          <p:cNvSpPr txBox="1"/>
          <p:nvPr>
            <p:ph idx="4294967295" type="subTitle"/>
          </p:nvPr>
        </p:nvSpPr>
        <p:spPr>
          <a:xfrm>
            <a:off x="458963" y="4034463"/>
            <a:ext cx="1975500" cy="30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400">
                <a:solidFill>
                  <a:srgbClr val="4B3241"/>
                </a:solidFill>
              </a:rPr>
              <a:t>Aniesa Blore</a:t>
            </a:r>
            <a:endParaRPr sz="1400"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7"/>
          <p:cNvSpPr txBox="1"/>
          <p:nvPr>
            <p:ph type="title"/>
          </p:nvPr>
        </p:nvSpPr>
        <p:spPr>
          <a:xfrm>
            <a:off x="458975" y="445025"/>
            <a:ext cx="8226000" cy="5103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ACTIVITY: Which of these can </a:t>
            </a:r>
            <a:r>
              <a:rPr lang="en-GB" u="sng"/>
              <a:t>you</a:t>
            </a:r>
            <a:r>
              <a:rPr lang="en-GB"/>
              <a:t> do?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7"/>
          <p:cNvSpPr txBox="1"/>
          <p:nvPr>
            <p:ph idx="1" type="body"/>
          </p:nvPr>
        </p:nvSpPr>
        <p:spPr>
          <a:xfrm>
            <a:off x="458975" y="955175"/>
            <a:ext cx="8226000" cy="35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/>
              <a:t>I can:</a:t>
            </a:r>
            <a:endParaRPr/>
          </a:p>
        </p:txBody>
      </p:sp>
      <p:sp>
        <p:nvSpPr>
          <p:cNvPr id="133" name="Google Shape;133;p2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34" name="Google Shape;134;p27"/>
          <p:cNvGraphicFramePr/>
          <p:nvPr/>
        </p:nvGraphicFramePr>
        <p:xfrm>
          <a:off x="458975" y="1487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{AE5EFCEA-645B-4BF8-B2DF-DBE1ACFD57EF}</a:tableStyleId>
              </a:tblPr>
              <a:tblGrid>
                <a:gridCol w="3240025"/>
                <a:gridCol w="632075"/>
                <a:gridCol w="641275"/>
                <a:gridCol w="3089925"/>
              </a:tblGrid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SKILL</a:t>
                      </a:r>
                      <a:endParaRPr b="1" sz="1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YES</a:t>
                      </a:r>
                      <a:endParaRPr b="1" sz="1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</a:t>
                      </a:r>
                      <a:endParaRPr b="1" sz="1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WITH SOME HELP</a:t>
                      </a:r>
                      <a:endParaRPr b="1" sz="1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</a:tr>
              <a:tr h="198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Make and Use lists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Use a map or travel planner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Travel on my own - how?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Memorise someone’s number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Ask for help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Use my bank card or contactless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Check the time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8"/>
          <p:cNvSpPr txBox="1"/>
          <p:nvPr>
            <p:ph type="title"/>
          </p:nvPr>
        </p:nvSpPr>
        <p:spPr>
          <a:xfrm>
            <a:off x="458975" y="445025"/>
            <a:ext cx="8226000" cy="5103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ACTIVITY: </a:t>
            </a:r>
            <a:r>
              <a:rPr lang="en-GB" sz="1800"/>
              <a:t>What worries you about shopping </a:t>
            </a:r>
            <a:r>
              <a:rPr lang="en-GB" sz="1800" u="sng"/>
              <a:t>without</a:t>
            </a:r>
            <a:r>
              <a:rPr lang="en-GB" sz="1800"/>
              <a:t> an adult?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8"/>
          <p:cNvSpPr txBox="1"/>
          <p:nvPr>
            <p:ph idx="12" type="sldNum"/>
          </p:nvPr>
        </p:nvSpPr>
        <p:spPr>
          <a:xfrm>
            <a:off x="458085" y="4758863"/>
            <a:ext cx="360000" cy="9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41" name="Google Shape;141;p28"/>
          <p:cNvGraphicFramePr/>
          <p:nvPr/>
        </p:nvGraphicFramePr>
        <p:xfrm>
          <a:off x="504900" y="11756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{AE5EFCEA-645B-4BF8-B2DF-DBE1ACFD57EF}</a:tableStyleId>
              </a:tblPr>
              <a:tblGrid>
                <a:gridCol w="3240025"/>
                <a:gridCol w="632075"/>
                <a:gridCol w="641275"/>
                <a:gridCol w="3089925"/>
              </a:tblGrid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SKILL</a:t>
                      </a:r>
                      <a:endParaRPr b="1"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YES</a:t>
                      </a:r>
                      <a:endParaRPr b="1"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</a:t>
                      </a:r>
                      <a:endParaRPr b="1"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WITH SOME HELP</a:t>
                      </a:r>
                      <a:endParaRPr b="1"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</a:tr>
              <a:tr h="198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Making and Using lists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Using a map or travel planner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Travelling on my own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Remembering a phone number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Asking for help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Paying for things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Checking the time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noise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