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E4FF1E-D9E8-4D7A-B0E4-98A74D34B3A0}">
  <a:tblStyle styleId="{86E4FF1E-D9E8-4D7A-B0E4-98A74D34B3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078EBE5A-CD2A-4B23-B886-8DB442CEEFF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d117286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d117286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c2f1c6a16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c2f1c6a16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2f1c6a16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2f1c6a16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c7cf8d70f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c7cf8d70f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475250"/>
            <a:ext cx="16452000" cy="412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Multi Sensory Understanding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3 of 14 on Understanding Language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Making a Communication Board</a:t>
            </a:r>
            <a:endParaRPr/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917950" y="2519050"/>
            <a:ext cx="94911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Pick out a few key words such as </a:t>
            </a:r>
            <a:r>
              <a:rPr b="1" lang="en-GB"/>
              <a:t>action words</a:t>
            </a:r>
            <a:r>
              <a:rPr lang="en-GB"/>
              <a:t>, </a:t>
            </a:r>
            <a:r>
              <a:rPr b="1" lang="en-GB"/>
              <a:t>comments</a:t>
            </a:r>
            <a:r>
              <a:rPr lang="en-GB"/>
              <a:t> or </a:t>
            </a:r>
            <a:r>
              <a:rPr b="1" lang="en-GB"/>
              <a:t>descriptive</a:t>
            </a:r>
            <a:r>
              <a:rPr lang="en-GB"/>
              <a:t> words, or </a:t>
            </a:r>
            <a:r>
              <a:rPr b="1" lang="en-GB"/>
              <a:t>feelings</a:t>
            </a:r>
            <a:r>
              <a:rPr lang="en-GB"/>
              <a:t>.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Once you’ve chosen your words, write, draw or use symbol software to make your board.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Choose how many symbols you want on the page.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Fill them in together.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89" name="Google Shape;89;p15"/>
          <p:cNvGraphicFramePr/>
          <p:nvPr/>
        </p:nvGraphicFramePr>
        <p:xfrm>
          <a:off x="10930875" y="2074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{86E4FF1E-D9E8-4D7A-B0E4-98A74D34B3A0}</a:tableStyleId>
              </a:tblPr>
              <a:tblGrid>
                <a:gridCol w="6007825"/>
              </a:tblGrid>
              <a:tr h="13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Start with familiar words</a:t>
                      </a:r>
                      <a:endParaRPr b="1" sz="3200"/>
                    </a:p>
                  </a:txBody>
                  <a:tcPr marT="91425" marB="91425" marR="91425" marL="91425"/>
                </a:tc>
              </a:tr>
              <a:tr h="13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Then add words to do with what you smell, hear, see and feel</a:t>
                      </a:r>
                      <a:endParaRPr b="1" sz="3200"/>
                    </a:p>
                  </a:txBody>
                  <a:tcPr marT="91425" marB="91425" marR="91425" marL="91425"/>
                </a:tc>
              </a:tr>
              <a:tr h="13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Then add more specific words </a:t>
                      </a:r>
                      <a:endParaRPr b="1" sz="3200"/>
                    </a:p>
                  </a:txBody>
                  <a:tcPr marT="91425" marB="91425" marR="91425" marL="91425"/>
                </a:tc>
              </a:tr>
              <a:tr h="13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Then add words to describe colour or attributes</a:t>
                      </a:r>
                      <a:endParaRPr b="1" sz="3200"/>
                    </a:p>
                  </a:txBody>
                  <a:tcPr marT="91425" marB="91425" marR="91425" marL="91425"/>
                </a:tc>
              </a:tr>
              <a:tr h="13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/>
                        <a:t>Then add words to describe number or shape </a:t>
                      </a:r>
                      <a:endParaRPr b="1" sz="3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Communication Board </a:t>
            </a:r>
            <a:endParaRPr/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6" name="Google Shape;96;p16"/>
          <p:cNvGraphicFramePr/>
          <p:nvPr/>
        </p:nvGraphicFramePr>
        <p:xfrm>
          <a:off x="1746175" y="230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{86E4FF1E-D9E8-4D7A-B0E4-98A74D34B3A0}</a:tableStyleId>
              </a:tblPr>
              <a:tblGrid>
                <a:gridCol w="4723300"/>
                <a:gridCol w="4723300"/>
                <a:gridCol w="4723300"/>
              </a:tblGrid>
              <a:tr h="2177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177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177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917950" y="890050"/>
            <a:ext cx="9333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/>
              <a:t>Understanding Language Diary </a:t>
            </a:r>
            <a:endParaRPr sz="4100"/>
          </a:p>
        </p:txBody>
      </p:sp>
      <p:sp>
        <p:nvSpPr>
          <p:cNvPr id="102" name="Google Shape;102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3" name="Google Shape;103;p17"/>
          <p:cNvGraphicFramePr/>
          <p:nvPr/>
        </p:nvGraphicFramePr>
        <p:xfrm>
          <a:off x="10464500" y="1228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{078EBE5A-CD2A-4B23-B886-8DB442CEEFF6}</a:tableStyleId>
              </a:tblPr>
              <a:tblGrid>
                <a:gridCol w="5760000"/>
              </a:tblGrid>
              <a:tr h="329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Insert picture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04" name="Google Shape;104;p17"/>
          <p:cNvSpPr txBox="1"/>
          <p:nvPr/>
        </p:nvSpPr>
        <p:spPr>
          <a:xfrm>
            <a:off x="1179250" y="1957050"/>
            <a:ext cx="8288700" cy="79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Date: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We learnt about 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When my adult __________________________________________________________________________________________________________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I…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__________________________________________________________________________________________________________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1800">
              <a:solidFill>
                <a:srgbClr val="69BE4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