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928a05fc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928a05fc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c49144ea3_1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8c49144ea3_1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2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11598967" y="5945600"/>
            <a:ext cx="593100" cy="91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9645067" y="201333"/>
            <a:ext cx="2309100" cy="15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 sz="1900"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611967" y="593367"/>
            <a:ext cx="42666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2" type="body"/>
          </p:nvPr>
        </p:nvSpPr>
        <p:spPr>
          <a:xfrm>
            <a:off x="52451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1"/>
          <p:cNvSpPr txBox="1"/>
          <p:nvPr>
            <p:ph idx="3" type="title"/>
          </p:nvPr>
        </p:nvSpPr>
        <p:spPr>
          <a:xfrm>
            <a:off x="5228427" y="593367"/>
            <a:ext cx="42666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5" name="Google Shape;115;p21"/>
          <p:cNvSpPr/>
          <p:nvPr/>
        </p:nvSpPr>
        <p:spPr>
          <a:xfrm>
            <a:off x="9645067" y="201333"/>
            <a:ext cx="2309100" cy="15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9645067" y="201333"/>
            <a:ext cx="2309100" cy="15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4" name="Google Shape;124;p23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8" name="Google Shape;128;p23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3"/>
          <p:cNvSpPr/>
          <p:nvPr/>
        </p:nvSpPr>
        <p:spPr>
          <a:xfrm>
            <a:off x="9645067" y="201333"/>
            <a:ext cx="2309100" cy="15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9645067" y="201333"/>
            <a:ext cx="2309100" cy="15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9645067" y="201333"/>
            <a:ext cx="2309100" cy="15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653667" y="2431500"/>
            <a:ext cx="10926300" cy="310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 SemiBold"/>
              <a:buNone/>
              <a:defRPr b="0" i="1" sz="4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0" name="Google Shape;150;p26"/>
          <p:cNvSpPr txBox="1"/>
          <p:nvPr>
            <p:ph idx="1" type="subTitle"/>
          </p:nvPr>
        </p:nvSpPr>
        <p:spPr>
          <a:xfrm>
            <a:off x="632700" y="4632267"/>
            <a:ext cx="5247300" cy="127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9645067" y="201333"/>
            <a:ext cx="2309100" cy="15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26"/>
          <p:cNvSpPr txBox="1"/>
          <p:nvPr>
            <p:ph idx="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7"/>
          <p:cNvSpPr/>
          <p:nvPr/>
        </p:nvSpPr>
        <p:spPr>
          <a:xfrm>
            <a:off x="9645067" y="201333"/>
            <a:ext cx="2309100" cy="15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60" name="Google Shape;160;p2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8"/>
          <p:cNvSpPr txBox="1"/>
          <p:nvPr>
            <p:ph idx="1" type="subTitle"/>
          </p:nvPr>
        </p:nvSpPr>
        <p:spPr>
          <a:xfrm>
            <a:off x="611967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2" type="body"/>
          </p:nvPr>
        </p:nvSpPr>
        <p:spPr>
          <a:xfrm>
            <a:off x="611967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3" type="subTitle"/>
          </p:nvPr>
        </p:nvSpPr>
        <p:spPr>
          <a:xfrm>
            <a:off x="4372400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4" type="body"/>
          </p:nvPr>
        </p:nvSpPr>
        <p:spPr>
          <a:xfrm>
            <a:off x="4372400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65" name="Google Shape;165;p28"/>
          <p:cNvSpPr txBox="1"/>
          <p:nvPr>
            <p:ph idx="5" type="subTitle"/>
          </p:nvPr>
        </p:nvSpPr>
        <p:spPr>
          <a:xfrm>
            <a:off x="8132833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28"/>
          <p:cNvSpPr txBox="1"/>
          <p:nvPr>
            <p:ph idx="6" type="body"/>
          </p:nvPr>
        </p:nvSpPr>
        <p:spPr>
          <a:xfrm>
            <a:off x="8132833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67" name="Google Shape;167;p28"/>
          <p:cNvSpPr/>
          <p:nvPr/>
        </p:nvSpPr>
        <p:spPr>
          <a:xfrm>
            <a:off x="9645067" y="201333"/>
            <a:ext cx="2309100" cy="15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9"/>
          <p:cNvSpPr txBox="1"/>
          <p:nvPr>
            <p:ph idx="1" type="subTitle"/>
          </p:nvPr>
        </p:nvSpPr>
        <p:spPr>
          <a:xfrm>
            <a:off x="611967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29"/>
          <p:cNvSpPr txBox="1"/>
          <p:nvPr>
            <p:ph idx="2" type="body"/>
          </p:nvPr>
        </p:nvSpPr>
        <p:spPr>
          <a:xfrm>
            <a:off x="611967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3pPr>
            <a:lvl4pPr indent="-3302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302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7pPr>
            <a:lvl8pPr indent="-3302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indent="-3302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–"/>
              <a:defRPr sz="1600"/>
            </a:lvl9pPr>
          </a:lstStyle>
          <a:p/>
        </p:txBody>
      </p:sp>
      <p:sp>
        <p:nvSpPr>
          <p:cNvPr id="173" name="Google Shape;173;p29"/>
          <p:cNvSpPr txBox="1"/>
          <p:nvPr>
            <p:ph idx="3" type="subTitle"/>
          </p:nvPr>
        </p:nvSpPr>
        <p:spPr>
          <a:xfrm>
            <a:off x="4372400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4" type="body"/>
          </p:nvPr>
        </p:nvSpPr>
        <p:spPr>
          <a:xfrm>
            <a:off x="4372400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3pPr>
            <a:lvl4pPr indent="-3302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302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7pPr>
            <a:lvl8pPr indent="-3302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indent="-3302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–"/>
              <a:defRPr sz="1600"/>
            </a:lvl9pPr>
          </a:lstStyle>
          <a:p/>
        </p:txBody>
      </p:sp>
      <p:sp>
        <p:nvSpPr>
          <p:cNvPr id="175" name="Google Shape;175;p29"/>
          <p:cNvSpPr txBox="1"/>
          <p:nvPr>
            <p:ph idx="5" type="subTitle"/>
          </p:nvPr>
        </p:nvSpPr>
        <p:spPr>
          <a:xfrm>
            <a:off x="8132833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29"/>
          <p:cNvSpPr txBox="1"/>
          <p:nvPr>
            <p:ph idx="6" type="body"/>
          </p:nvPr>
        </p:nvSpPr>
        <p:spPr>
          <a:xfrm>
            <a:off x="8132833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3pPr>
            <a:lvl4pPr indent="-3302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302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7pPr>
            <a:lvl8pPr indent="-3302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indent="-3302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–"/>
              <a:defRPr sz="1600"/>
            </a:lvl9pPr>
          </a:lstStyle>
          <a:p/>
        </p:txBody>
      </p:sp>
      <p:sp>
        <p:nvSpPr>
          <p:cNvPr id="177" name="Google Shape;177;p29"/>
          <p:cNvSpPr/>
          <p:nvPr/>
        </p:nvSpPr>
        <p:spPr>
          <a:xfrm>
            <a:off x="9645067" y="201333"/>
            <a:ext cx="2309100" cy="15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None/>
              <a:defRPr b="1" sz="2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●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61950" lvl="1" marL="9144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9250" lvl="2" marL="13716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9250" lvl="3" marL="18288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9250" lvl="4" marL="22860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9250" lvl="5" marL="27432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9250" lvl="6" marL="32004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9250" lvl="7" marL="3657600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9250" lvl="8" marL="4114800" rtl="0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5">
          <p15:clr>
            <a:srgbClr val="EA4335"/>
          </p15:clr>
        </p15:guide>
        <p15:guide id="2" pos="7294">
          <p15:clr>
            <a:srgbClr val="EA4335"/>
          </p15:clr>
        </p15:guide>
        <p15:guide id="3" orient="horz" pos="374">
          <p15:clr>
            <a:srgbClr val="EA4335"/>
          </p15:clr>
        </p15:guide>
        <p15:guide id="4" orient="horz" pos="1208">
          <p15:clr>
            <a:srgbClr val="EA4335"/>
          </p15:clr>
        </p15:guide>
        <p15:guide id="5" orient="horz" pos="3712">
          <p15:clr>
            <a:srgbClr val="EA4335"/>
          </p15:clr>
        </p15:guide>
        <p15:guide id="6" orient="horz" pos="4026">
          <p15:clr>
            <a:srgbClr val="EA4335"/>
          </p15:clr>
        </p15:guide>
        <p15:guide id="7" orient="horz" pos="924">
          <p15:clr>
            <a:srgbClr val="EA4335"/>
          </p15:clr>
        </p15:guide>
        <p15:guide id="8" pos="3704">
          <p15:clr>
            <a:srgbClr val="EA4335"/>
          </p15:clr>
        </p15:guide>
        <p15:guide id="9" pos="39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B3241"/>
                </a:solidFill>
              </a:rPr>
              <a:t>Prime factors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4" name="Google Shape;184;p30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>
                <a:solidFill>
                  <a:srgbClr val="4B3241"/>
                </a:solidFill>
              </a:rPr>
              <a:t>Mr. Maseko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5" name="Google Shape;185;p3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31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1" name="Google Shape;191;p31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2" name="Google Shape;192;p31"/>
          <p:cNvSpPr txBox="1"/>
          <p:nvPr/>
        </p:nvSpPr>
        <p:spPr>
          <a:xfrm>
            <a:off x="3346574" y="1716825"/>
            <a:ext cx="64587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14 has exactly 2 </a:t>
            </a:r>
            <a:r>
              <a:rPr b="1" i="0" lang="en-US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prime factors</a:t>
            </a:r>
            <a:r>
              <a:rPr b="0" i="0" lang="en-US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2 and 7</a:t>
            </a:r>
            <a:endParaRPr/>
          </a:p>
        </p:txBody>
      </p:sp>
      <p:sp>
        <p:nvSpPr>
          <p:cNvPr id="193" name="Google Shape;193;p31"/>
          <p:cNvSpPr txBox="1"/>
          <p:nvPr/>
        </p:nvSpPr>
        <p:spPr>
          <a:xfrm>
            <a:off x="1385734" y="2702571"/>
            <a:ext cx="7321235" cy="2160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many other numbers can you find with exactly 2 prime factors?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many prime factors does 12 have?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32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9" name="Google Shape;199;p32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0" name="Google Shape;200;p32"/>
          <p:cNvSpPr txBox="1"/>
          <p:nvPr/>
        </p:nvSpPr>
        <p:spPr>
          <a:xfrm>
            <a:off x="504427" y="1105900"/>
            <a:ext cx="38172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Prime factors</a:t>
            </a:r>
            <a:endParaRPr/>
          </a:p>
        </p:txBody>
      </p:sp>
      <p:sp>
        <p:nvSpPr>
          <p:cNvPr id="201" name="Google Shape;201;p32"/>
          <p:cNvSpPr txBox="1"/>
          <p:nvPr/>
        </p:nvSpPr>
        <p:spPr>
          <a:xfrm>
            <a:off x="516155" y="1891052"/>
            <a:ext cx="6693300" cy="27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smallest number with 2 prime factors?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about 3 prime factors?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about 10 prime factors?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33"/>
          <p:cNvCxnSpPr/>
          <p:nvPr/>
        </p:nvCxnSpPr>
        <p:spPr>
          <a:xfrm rot="10800000">
            <a:off x="12192060" y="5982789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7" name="Google Shape;207;p33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8" name="Google Shape;208;p33"/>
          <p:cNvSpPr txBox="1"/>
          <p:nvPr/>
        </p:nvSpPr>
        <p:spPr>
          <a:xfrm>
            <a:off x="542731" y="1312506"/>
            <a:ext cx="6439500" cy="44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AutoNum type="arabicParenR"/>
            </a:pPr>
            <a:r>
              <a:rPr b="0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List all the factors for the following numbers </a:t>
            </a:r>
            <a:endParaRPr/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AutoNum type="alphaLcParenR"/>
            </a:pPr>
            <a:r>
              <a:rPr b="0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18              b) 49               c) 100             d) 60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2) How many prime factors do the following numbers have?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18, 20, 22, 24, 26, 28,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3) What is the smallest number with 4 prime factors?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/>
        </p:nvSpPr>
        <p:spPr>
          <a:xfrm>
            <a:off x="641639" y="1517780"/>
            <a:ext cx="102144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1) List the prime factors of every even number between 2 and 30?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Why is 2 the only even prime number?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                           </a:t>
            </a:r>
            <a:endParaRPr/>
          </a:p>
        </p:txBody>
      </p:sp>
      <p:pic>
        <p:nvPicPr>
          <p:cNvPr id="214" name="Google Shape;214;p34"/>
          <p:cNvPicPr preferRelativeResize="0"/>
          <p:nvPr/>
        </p:nvPicPr>
        <p:blipFill rotWithShape="1">
          <a:blip r:embed="rId3">
            <a:alphaModFix/>
          </a:blip>
          <a:srcRect b="49777" l="10363" r="67008" t="15492"/>
          <a:stretch/>
        </p:blipFill>
        <p:spPr>
          <a:xfrm>
            <a:off x="1002838" y="3719680"/>
            <a:ext cx="1187894" cy="257848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/>
          <p:nvPr/>
        </p:nvSpPr>
        <p:spPr>
          <a:xfrm>
            <a:off x="2383975" y="3448025"/>
            <a:ext cx="3097800" cy="1276200"/>
          </a:xfrm>
          <a:prstGeom prst="wedgeRoundRectCallout">
            <a:avLst>
              <a:gd fmla="val -64206" name="adj1"/>
              <a:gd fmla="val 1791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can write 12 </a:t>
            </a:r>
            <a:r>
              <a:rPr lang="en-US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as a product of</a:t>
            </a:r>
            <a:r>
              <a:rPr b="0" i="0" lang="en-US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prime numbers: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 x 2 x 3</a:t>
            </a:r>
            <a:endParaRPr/>
          </a:p>
        </p:txBody>
      </p:sp>
      <p:sp>
        <p:nvSpPr>
          <p:cNvPr id="216" name="Google Shape;216;p34"/>
          <p:cNvSpPr txBox="1"/>
          <p:nvPr/>
        </p:nvSpPr>
        <p:spPr>
          <a:xfrm>
            <a:off x="5672704" y="3448021"/>
            <a:ext cx="56232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2) Write another number using only prime numbers.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Is there any number apart from the prime numbers that cannot be written </a:t>
            </a:r>
            <a:r>
              <a:rPr lang="en-US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as a product of</a:t>
            </a:r>
            <a:r>
              <a:rPr b="0" i="0" lang="en-US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prime numbers?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