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f2034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f203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3722eb2e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3722eb2e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931ab5e5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931ab5e5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My Feelings and What Makes Me Happy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10 of 14 on Emotional Regulation and Self Esteem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How does my body feel when I am happy …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4701300" y="2199450"/>
            <a:ext cx="4929000" cy="631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1" name="Google Shape;91;p15"/>
          <p:cNvPicPr preferRelativeResize="0"/>
          <p:nvPr/>
        </p:nvPicPr>
        <p:blipFill rotWithShape="1">
          <a:blip r:embed="rId3">
            <a:alphaModFix/>
          </a:blip>
          <a:srcRect b="0" l="6470" r="-6470" t="0"/>
          <a:stretch/>
        </p:blipFill>
        <p:spPr>
          <a:xfrm>
            <a:off x="5473169" y="2801015"/>
            <a:ext cx="3385269" cy="51160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5"/>
          <p:cNvSpPr/>
          <p:nvPr/>
        </p:nvSpPr>
        <p:spPr>
          <a:xfrm>
            <a:off x="8410950" y="2782800"/>
            <a:ext cx="594000" cy="656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 txBox="1"/>
          <p:nvPr/>
        </p:nvSpPr>
        <p:spPr>
          <a:xfrm>
            <a:off x="4846450" y="2696300"/>
            <a:ext cx="1719600" cy="6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My face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7848150" y="3703250"/>
            <a:ext cx="1719600" cy="6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My voice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701300" y="6141475"/>
            <a:ext cx="1719600" cy="6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Montserrat"/>
                <a:ea typeface="Montserrat"/>
                <a:cs typeface="Montserrat"/>
                <a:sym typeface="Montserrat"/>
              </a:rPr>
              <a:t>My body</a:t>
            </a:r>
            <a:endParaRPr sz="22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1" name="Google Shape;101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What makes me feel happy?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4701300" y="2199450"/>
            <a:ext cx="4929000" cy="6319200"/>
          </a:xfrm>
          <a:prstGeom prst="rect">
            <a:avLst/>
          </a:prstGeom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</a:t>
            </a:r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Slide 2- </a:t>
            </a:r>
            <a:r>
              <a:rPr lang="en-GB"/>
              <a:t>Pixy.org images 2020 </a:t>
            </a:r>
            <a:endParaRPr/>
          </a:p>
          <a:p>
            <a:pPr indent="0" lvl="0" marL="45720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