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2f20349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2f20349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d2f20349e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d2f20349e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7a6b5f448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7a6b5f448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475250"/>
            <a:ext cx="16452000" cy="4124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More Fun with Problems and Predictions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14 of 14 on Verbal Reasoning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11780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Egg Parachute Competition!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917950" y="2519050"/>
            <a:ext cx="13152300" cy="631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/>
              <a:t>We are going to make 2 parachutes today. 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300"/>
              <a:t>One with a bag for a parachute. 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300"/>
              <a:t>One with balloons. 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300"/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6"/>
          <p:cNvSpPr txBox="1"/>
          <p:nvPr>
            <p:ph type="title"/>
          </p:nvPr>
        </p:nvSpPr>
        <p:spPr>
          <a:xfrm>
            <a:off x="917950" y="890050"/>
            <a:ext cx="11780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Making your parachutes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7" name="Google Shape;97;p16"/>
          <p:cNvSpPr txBox="1"/>
          <p:nvPr>
            <p:ph idx="1" type="body"/>
          </p:nvPr>
        </p:nvSpPr>
        <p:spPr>
          <a:xfrm>
            <a:off x="917950" y="2519050"/>
            <a:ext cx="13152300" cy="631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/>
              <a:t>You are going to make a parachute (bag or balloon) and  a protective box to put your egg in. 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300"/>
              <a:t>Work together to talk about how you are going to protect your egg.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300"/>
              <a:t>Talk about why and how you are solving problems together. 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300"/>
              <a:t>Make some predictions about what might happen to the egg. 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3300"/>
              <a:t>When you are ready, parachutes away! 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300"/>
          </a:p>
        </p:txBody>
      </p:sp>
      <p:sp>
        <p:nvSpPr>
          <p:cNvPr id="98" name="Google Shape;98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7"/>
          <p:cNvSpPr txBox="1"/>
          <p:nvPr>
            <p:ph type="title"/>
          </p:nvPr>
        </p:nvSpPr>
        <p:spPr>
          <a:xfrm>
            <a:off x="917950" y="890050"/>
            <a:ext cx="11780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>
                <a:solidFill>
                  <a:schemeClr val="dk2"/>
                </a:solidFill>
              </a:rPr>
              <a:t>What happened and Why? </a:t>
            </a:r>
            <a:endParaRPr sz="4100">
              <a:solidFill>
                <a:schemeClr val="dk2"/>
              </a:solidFill>
            </a:endParaRPr>
          </a:p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917950" y="1966125"/>
            <a:ext cx="13152300" cy="6872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What happened to your eggs? 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/>
              <a:t>Did your eggs survive? 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/>
              <a:t>Which parachute was better? Why?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800"/>
              <a:t>Which box protected the egg better? Why? </a:t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2800"/>
              <a:t>What might you do differently next time? Why? </a:t>
            </a:r>
            <a:endParaRPr sz="2800"/>
          </a:p>
        </p:txBody>
      </p:sp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