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3F"/>
                </a:solidFill>
              </a:rPr>
              <a:t>Maths</a:t>
            </a:r>
            <a:endParaRPr>
              <a:solidFill>
                <a:srgbClr val="4A313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A313F"/>
              </a:solidFill>
            </a:endParaRPr>
          </a:p>
        </p:txBody>
      </p:sp>
      <p:sp>
        <p:nvSpPr>
          <p:cNvPr id="31" name="Google Shape;31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3F"/>
                </a:solidFill>
              </a:rPr>
              <a:t>Mr Lund</a:t>
            </a:r>
            <a:endParaRPr>
              <a:solidFill>
                <a:srgbClr val="4A313F"/>
              </a:solidFill>
            </a:endParaRPr>
          </a:p>
        </p:txBody>
      </p:sp>
      <p:sp>
        <p:nvSpPr>
          <p:cNvPr id="32" name="Google Shape;32;p6"/>
          <p:cNvSpPr txBox="1"/>
          <p:nvPr/>
        </p:nvSpPr>
        <p:spPr>
          <a:xfrm>
            <a:off x="458800" y="1838625"/>
            <a:ext cx="46152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Rationalising</a:t>
            </a: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Surds (1)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6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3F"/>
                </a:solidFill>
              </a:rPr>
              <a:t>‹#›</a:t>
            </a:fld>
            <a:endParaRPr>
              <a:solidFill>
                <a:srgbClr val="4A313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300515" y="712356"/>
            <a:ext cx="4572000" cy="37551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665" r="0" t="-4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4637506" y="682230"/>
            <a:ext cx="4572000" cy="313944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799" r="0" t="-58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3F"/>
                </a:solidFill>
              </a:rPr>
              <a:t>‹#›</a:t>
            </a:fld>
            <a:endParaRPr>
              <a:solidFill>
                <a:srgbClr val="4A313F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355800" y="69750"/>
            <a:ext cx="46152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Rationalising Surds (1)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" type="body"/>
          </p:nvPr>
        </p:nvSpPr>
        <p:spPr>
          <a:xfrm>
            <a:off x="380362" y="938363"/>
            <a:ext cx="3891600" cy="32975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7166" l="-3910" r="0" t="-738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7" name="Google Shape;47;p8"/>
          <p:cNvSpPr txBox="1"/>
          <p:nvPr/>
        </p:nvSpPr>
        <p:spPr>
          <a:xfrm>
            <a:off x="4387344" y="902543"/>
            <a:ext cx="3893569" cy="38685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4877" l="-3447" r="0" t="-4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1853058" y="2329012"/>
            <a:ext cx="307930" cy="253584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2417011" y="2636129"/>
            <a:ext cx="307930" cy="253584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6505411" y="1314136"/>
            <a:ext cx="538665" cy="503637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3F"/>
                </a:solidFill>
              </a:rPr>
              <a:t>‹#›</a:t>
            </a:fld>
            <a:endParaRPr>
              <a:solidFill>
                <a:srgbClr val="4A313F"/>
              </a:solidFill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355800" y="69750"/>
            <a:ext cx="46152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Rationalising Surds (1)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A31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A313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A31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59;p9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3F"/>
                </a:solidFill>
              </a:rPr>
              <a:t>‹#›</a:t>
            </a:fld>
            <a:endParaRPr>
              <a:solidFill>
                <a:srgbClr val="4A313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397031" y="977024"/>
            <a:ext cx="4572000" cy="357052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665" r="0" t="-5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" name="Google Shape;65;p10"/>
          <p:cNvSpPr/>
          <p:nvPr/>
        </p:nvSpPr>
        <p:spPr>
          <a:xfrm>
            <a:off x="4794192" y="977024"/>
            <a:ext cx="4572000" cy="313944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665" r="0" t="-58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3F"/>
                </a:solidFill>
              </a:rPr>
              <a:t>‹#›</a:t>
            </a:fld>
            <a:endParaRPr>
              <a:solidFill>
                <a:srgbClr val="4A313F"/>
              </a:solidFill>
            </a:endParaRPr>
          </a:p>
        </p:txBody>
      </p:sp>
      <p:sp>
        <p:nvSpPr>
          <p:cNvPr id="67" name="Google Shape;67;p10"/>
          <p:cNvSpPr txBox="1"/>
          <p:nvPr/>
        </p:nvSpPr>
        <p:spPr>
          <a:xfrm>
            <a:off x="375425" y="155600"/>
            <a:ext cx="46152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Rationalising Surds (1)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368190" y="744437"/>
            <a:ext cx="3891600" cy="36488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19856" l="-3910" r="0" t="-50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3" name="Google Shape;73;p11"/>
          <p:cNvSpPr txBox="1"/>
          <p:nvPr/>
        </p:nvSpPr>
        <p:spPr>
          <a:xfrm>
            <a:off x="4572000" y="745395"/>
            <a:ext cx="3893569" cy="38685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7637" l="-3285" r="0" t="-4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4768809" y="3912662"/>
            <a:ext cx="3382657" cy="58580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3F"/>
                </a:solidFill>
              </a:rPr>
              <a:t>‹#›</a:t>
            </a:fld>
            <a:endParaRPr>
              <a:solidFill>
                <a:srgbClr val="4A313F"/>
              </a:solidFill>
            </a:endParaRPr>
          </a:p>
        </p:txBody>
      </p:sp>
      <p:sp>
        <p:nvSpPr>
          <p:cNvPr id="76" name="Google Shape;76;p11"/>
          <p:cNvSpPr txBox="1"/>
          <p:nvPr/>
        </p:nvSpPr>
        <p:spPr>
          <a:xfrm>
            <a:off x="819600" y="4142175"/>
            <a:ext cx="2367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1"/>
          <p:cNvSpPr txBox="1"/>
          <p:nvPr/>
        </p:nvSpPr>
        <p:spPr>
          <a:xfrm>
            <a:off x="355800" y="69750"/>
            <a:ext cx="46152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Rationalising Surds (1)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