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  <p:sldMasterId id="2147483674" r:id="rId5"/>
  </p:sldMasterIdLst>
  <p:notesMasterIdLst>
    <p:notesMasterId r:id="rId6"/>
  </p:notesMasterIdLst>
  <p:sldIdLst>
    <p:sldId id="256" r:id="rId7"/>
    <p:sldId id="257" r:id="rId8"/>
    <p:sldId id="258" r:id="rId9"/>
  </p:sldIdLst>
  <p:sldSz cy="5143500" cx="9144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dc655b94a_2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g8dc655b94a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e6d16a937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g8e6d16a93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Independent Task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8e6d16a937_0_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g8e6d16a93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Independent Task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Review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556784" y="4749851"/>
            <a:ext cx="548700" cy="3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5" name="Google Shape;65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7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2" name="Google Shape;82;p19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2" name="Google Shape;92;p20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6" name="Google Shape;96;p20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7" name="Google Shape;97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5" name="Google Shape;115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16" name="Google Shape;116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3"/>
          <p:cNvSpPr txBox="1"/>
          <p:nvPr>
            <p:ph idx="12" type="sldNum"/>
          </p:nvPr>
        </p:nvSpPr>
        <p:spPr>
          <a:xfrm>
            <a:off x="8556784" y="4749851"/>
            <a:ext cx="548700" cy="3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  <p:sp>
        <p:nvSpPr>
          <p:cNvPr id="120" name="Google Shape;120;p24"/>
          <p:cNvSpPr txBox="1"/>
          <p:nvPr>
            <p:ph idx="12" type="sldNum"/>
          </p:nvPr>
        </p:nvSpPr>
        <p:spPr>
          <a:xfrm>
            <a:off x="8556784" y="4749851"/>
            <a:ext cx="548700" cy="3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bg>
      <p:bgPr>
        <a:solidFill>
          <a:schemeClr val="dk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25" name="Google Shape;125;p26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26" name="Google Shape;126;p2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6"/>
          <p:cNvSpPr txBox="1"/>
          <p:nvPr>
            <p:ph idx="12" type="sldNum"/>
          </p:nvPr>
        </p:nvSpPr>
        <p:spPr>
          <a:xfrm>
            <a:off x="8556784" y="4749851"/>
            <a:ext cx="548700" cy="3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2">
  <p:cSld name="Main point_1">
    <p:bg>
      <p:bgPr>
        <a:solidFill>
          <a:schemeClr val="accent2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30" name="Google Shape;130;p27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31" name="Google Shape;131;p2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7"/>
          <p:cNvSpPr txBox="1"/>
          <p:nvPr>
            <p:ph idx="12" type="sldNum"/>
          </p:nvPr>
        </p:nvSpPr>
        <p:spPr>
          <a:xfrm>
            <a:off x="8556784" y="4749851"/>
            <a:ext cx="548700" cy="3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8"/>
          <p:cNvSpPr txBox="1"/>
          <p:nvPr>
            <p:ph type="title"/>
          </p:nvPr>
        </p:nvSpPr>
        <p:spPr>
          <a:xfrm>
            <a:off x="458975" y="1207025"/>
            <a:ext cx="8439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rPr lang="en-GB" sz="3300">
                <a:solidFill>
                  <a:srgbClr val="4B3241"/>
                </a:solidFill>
              </a:rPr>
              <a:t>Unit 10: Measure and Money Problems</a:t>
            </a:r>
            <a:endParaRPr sz="3300"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rPr lang="en-GB" sz="3300">
                <a:solidFill>
                  <a:srgbClr val="4B3241"/>
                </a:solidFill>
              </a:rPr>
              <a:t>Money Bags</a:t>
            </a:r>
            <a:endParaRPr sz="3300"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t/>
            </a:r>
            <a:endParaRPr sz="3300"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t/>
            </a:r>
            <a:endParaRPr sz="3300"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rPr lang="en-GB" sz="3300">
                <a:solidFill>
                  <a:srgbClr val="4B3241"/>
                </a:solidFill>
              </a:rPr>
              <a:t>Independent Task</a:t>
            </a:r>
            <a:endParaRPr sz="3300">
              <a:solidFill>
                <a:srgbClr val="4B3241"/>
              </a:solidFill>
            </a:endParaRPr>
          </a:p>
        </p:txBody>
      </p:sp>
      <p:sp>
        <p:nvSpPr>
          <p:cNvPr id="138" name="Google Shape;138;p28"/>
          <p:cNvSpPr txBox="1"/>
          <p:nvPr>
            <p:ph idx="4294967295" type="subTitle"/>
          </p:nvPr>
        </p:nvSpPr>
        <p:spPr>
          <a:xfrm>
            <a:off x="353825" y="382513"/>
            <a:ext cx="19143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>
                <a:solidFill>
                  <a:srgbClr val="4B3241"/>
                </a:solidFill>
              </a:rPr>
              <a:t>Lesson 9 of 15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39" name="Google Shape;139;p28"/>
          <p:cNvSpPr txBox="1"/>
          <p:nvPr>
            <p:ph idx="4294967295" type="subTitle"/>
          </p:nvPr>
        </p:nvSpPr>
        <p:spPr>
          <a:xfrm>
            <a:off x="353825" y="4338025"/>
            <a:ext cx="20343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>
                <a:solidFill>
                  <a:srgbClr val="4B3241"/>
                </a:solidFill>
              </a:rPr>
              <a:t>Mr Whitehead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40" name="Google Shape;140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sz="800">
              <a:solidFill>
                <a:srgbClr val="4B324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/>
          <p:nvPr/>
        </p:nvSpPr>
        <p:spPr>
          <a:xfrm>
            <a:off x="0" y="38100"/>
            <a:ext cx="2930400" cy="755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Money Bags</a:t>
            </a:r>
            <a:endParaRPr b="1" sz="2100">
              <a:solidFill>
                <a:srgbClr val="4B3241"/>
              </a:solidFill>
            </a:endParaRPr>
          </a:p>
        </p:txBody>
      </p:sp>
      <p:pic>
        <p:nvPicPr>
          <p:cNvPr id="146" name="Google Shape;14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9517" y="2656863"/>
            <a:ext cx="1145905" cy="15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7763" y="2656863"/>
            <a:ext cx="1145905" cy="15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61257" y="2656863"/>
            <a:ext cx="1145905" cy="15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63001" y="2523532"/>
            <a:ext cx="714375" cy="700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08926" y="2703445"/>
            <a:ext cx="714375" cy="700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53876" y="3163857"/>
            <a:ext cx="714375" cy="700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86114" y="3365751"/>
            <a:ext cx="714375" cy="700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23301" y="2523538"/>
            <a:ext cx="714375" cy="700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18351" y="3456101"/>
            <a:ext cx="714375" cy="700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32726" y="2923813"/>
            <a:ext cx="714375" cy="700768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9"/>
          <p:cNvSpPr txBox="1"/>
          <p:nvPr/>
        </p:nvSpPr>
        <p:spPr>
          <a:xfrm>
            <a:off x="-75" y="1344513"/>
            <a:ext cx="91440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Louise had 7 pennies, which she divided between 3 bags.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Could she then pay any sum of money from 1p to 7p without opening any of the bags?</a:t>
            </a:r>
            <a:endParaRPr b="1"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8088" y="1343106"/>
            <a:ext cx="714375" cy="85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871" y="1343106"/>
            <a:ext cx="714375" cy="85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4296" y="1343106"/>
            <a:ext cx="714375" cy="85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6925" y="1349631"/>
            <a:ext cx="714375" cy="85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0708" y="1349631"/>
            <a:ext cx="714375" cy="85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3133" y="1349631"/>
            <a:ext cx="714375" cy="85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9300" y="1332538"/>
            <a:ext cx="714375" cy="85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3083" y="1332538"/>
            <a:ext cx="714375" cy="85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5508" y="1332538"/>
            <a:ext cx="714375" cy="8524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0" name="Google Shape;170;p30"/>
          <p:cNvGrpSpPr/>
          <p:nvPr/>
        </p:nvGrpSpPr>
        <p:grpSpPr>
          <a:xfrm>
            <a:off x="204350" y="1697356"/>
            <a:ext cx="2548800" cy="385650"/>
            <a:chOff x="408700" y="3394713"/>
            <a:chExt cx="5097600" cy="771300"/>
          </a:xfrm>
        </p:grpSpPr>
        <p:sp>
          <p:nvSpPr>
            <p:cNvPr id="171" name="Google Shape;171;p30"/>
            <p:cNvSpPr/>
            <p:nvPr/>
          </p:nvSpPr>
          <p:spPr>
            <a:xfrm>
              <a:off x="408700" y="3394713"/>
              <a:ext cx="1440000" cy="7713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rgbClr val="4B324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___p</a:t>
              </a:r>
              <a:endParaRPr sz="1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72" name="Google Shape;172;p30"/>
            <p:cNvSpPr/>
            <p:nvPr/>
          </p:nvSpPr>
          <p:spPr>
            <a:xfrm>
              <a:off x="2237500" y="3394713"/>
              <a:ext cx="1440000" cy="7713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rgbClr val="4B324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___p</a:t>
              </a:r>
              <a:endParaRPr sz="1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73" name="Google Shape;173;p30"/>
            <p:cNvSpPr/>
            <p:nvPr/>
          </p:nvSpPr>
          <p:spPr>
            <a:xfrm>
              <a:off x="4066300" y="3394713"/>
              <a:ext cx="1440000" cy="7713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rgbClr val="4B324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___p</a:t>
              </a:r>
              <a:endParaRPr sz="1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74" name="Google Shape;174;p30"/>
          <p:cNvGrpSpPr/>
          <p:nvPr/>
        </p:nvGrpSpPr>
        <p:grpSpPr>
          <a:xfrm>
            <a:off x="3268381" y="1697356"/>
            <a:ext cx="2548800" cy="385650"/>
            <a:chOff x="408700" y="3394713"/>
            <a:chExt cx="5097600" cy="771300"/>
          </a:xfrm>
        </p:grpSpPr>
        <p:sp>
          <p:nvSpPr>
            <p:cNvPr id="175" name="Google Shape;175;p30"/>
            <p:cNvSpPr/>
            <p:nvPr/>
          </p:nvSpPr>
          <p:spPr>
            <a:xfrm>
              <a:off x="408700" y="3394713"/>
              <a:ext cx="1440000" cy="7713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rgbClr val="4B324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___p</a:t>
              </a:r>
              <a:endParaRPr sz="1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76" name="Google Shape;176;p30"/>
            <p:cNvSpPr/>
            <p:nvPr/>
          </p:nvSpPr>
          <p:spPr>
            <a:xfrm>
              <a:off x="2237500" y="3394713"/>
              <a:ext cx="1440000" cy="7713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rgbClr val="4B324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___p</a:t>
              </a:r>
              <a:endParaRPr sz="1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77" name="Google Shape;177;p30"/>
            <p:cNvSpPr/>
            <p:nvPr/>
          </p:nvSpPr>
          <p:spPr>
            <a:xfrm>
              <a:off x="4066300" y="3394713"/>
              <a:ext cx="1440000" cy="7713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rgbClr val="4B324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___p</a:t>
              </a:r>
              <a:endParaRPr sz="1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78" name="Google Shape;178;p30"/>
          <p:cNvGrpSpPr/>
          <p:nvPr/>
        </p:nvGrpSpPr>
        <p:grpSpPr>
          <a:xfrm>
            <a:off x="6422081" y="1697356"/>
            <a:ext cx="2548800" cy="385650"/>
            <a:chOff x="408700" y="3394713"/>
            <a:chExt cx="5097600" cy="771300"/>
          </a:xfrm>
        </p:grpSpPr>
        <p:sp>
          <p:nvSpPr>
            <p:cNvPr id="179" name="Google Shape;179;p30"/>
            <p:cNvSpPr/>
            <p:nvPr/>
          </p:nvSpPr>
          <p:spPr>
            <a:xfrm>
              <a:off x="408700" y="3394713"/>
              <a:ext cx="1440000" cy="7713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rgbClr val="4B324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___p</a:t>
              </a:r>
              <a:endParaRPr sz="1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80" name="Google Shape;180;p30"/>
            <p:cNvSpPr/>
            <p:nvPr/>
          </p:nvSpPr>
          <p:spPr>
            <a:xfrm>
              <a:off x="2237500" y="3394713"/>
              <a:ext cx="1440000" cy="7713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rgbClr val="4B324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___p</a:t>
              </a:r>
              <a:endParaRPr sz="1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81" name="Google Shape;181;p30"/>
            <p:cNvSpPr/>
            <p:nvPr/>
          </p:nvSpPr>
          <p:spPr>
            <a:xfrm>
              <a:off x="4066300" y="3394713"/>
              <a:ext cx="1440000" cy="7713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rgbClr val="4B324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___p</a:t>
              </a:r>
              <a:endParaRPr sz="1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82" name="Google Shape;182;p30"/>
          <p:cNvSpPr/>
          <p:nvPr/>
        </p:nvSpPr>
        <p:spPr>
          <a:xfrm>
            <a:off x="273450" y="2378925"/>
            <a:ext cx="2129700" cy="1760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Amounts that can be made using the bags:</a:t>
            </a:r>
            <a:endParaRPr sz="18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________________</a:t>
            </a:r>
            <a:endParaRPr sz="18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" name="Google Shape;183;p30"/>
          <p:cNvSpPr/>
          <p:nvPr/>
        </p:nvSpPr>
        <p:spPr>
          <a:xfrm>
            <a:off x="3452544" y="2378925"/>
            <a:ext cx="2129700" cy="1760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Amounts that can be made using the bags:</a:t>
            </a:r>
            <a:endParaRPr sz="18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________________</a:t>
            </a:r>
            <a:endParaRPr sz="18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84;p30"/>
          <p:cNvSpPr/>
          <p:nvPr/>
        </p:nvSpPr>
        <p:spPr>
          <a:xfrm>
            <a:off x="6631638" y="2378925"/>
            <a:ext cx="2129700" cy="1760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Amounts that can be made using the bags:</a:t>
            </a:r>
            <a:endParaRPr sz="18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________________</a:t>
            </a:r>
            <a:endParaRPr sz="18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