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4341e84c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4341e84c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 through 1 together before children do independent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know that 1/1  =  a whole and so does 4/4 so these match and are equivalent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4341e84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4341e84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7.jpg"/><Relationship Id="rId7" Type="http://schemas.openxmlformats.org/officeDocument/2006/relationships/image" Target="../media/image9.jp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recognise equivalent fractions 2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 u="sng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Brinkworth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224050" y="109375"/>
            <a:ext cx="4746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1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386425" y="445025"/>
            <a:ext cx="8442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Match each fraction with its equivalent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Can you draw other examples of equivalent fractions? 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161725" y="2634250"/>
            <a:ext cx="5143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722000" y="3560950"/>
            <a:ext cx="35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425" y="1718014"/>
            <a:ext cx="603950" cy="116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175" y="3186775"/>
            <a:ext cx="547292" cy="11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2375" y="1610200"/>
            <a:ext cx="665571" cy="116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95" name="Google Shape;9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975" y="3234250"/>
            <a:ext cx="221932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96" name="Google Shape;96;p15"/>
          <p:cNvPicPr preferRelativeResize="0"/>
          <p:nvPr/>
        </p:nvPicPr>
        <p:blipFill rotWithShape="1">
          <a:blip r:embed="rId7">
            <a:alphaModFix/>
          </a:blip>
          <a:srcRect b="0" l="7158" r="0" t="1729"/>
          <a:stretch/>
        </p:blipFill>
        <p:spPr>
          <a:xfrm>
            <a:off x="6855625" y="2330500"/>
            <a:ext cx="1973399" cy="20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33538" y="1348325"/>
            <a:ext cx="1478574" cy="14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6100" y="37775"/>
            <a:ext cx="4746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2</a:t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257050" y="314650"/>
            <a:ext cx="8728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lphaUcParenR"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Find 2 equivalent fractions below and think of different ways of representing them with pictures or objects.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405000" y="2708150"/>
            <a:ext cx="61821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97550" y="2246975"/>
            <a:ext cx="67578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B)  Would you rather have          or             of a pizza? Why?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C) Complete the boxes to show equivalent fractions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</a:t>
            </a:r>
            <a:r>
              <a:rPr lang="en-GB" sz="2400" u="sng"/>
              <a:t>                            </a:t>
            </a:r>
            <a:endParaRPr sz="24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                                     </a:t>
            </a:r>
            <a:r>
              <a:rPr lang="en-GB" sz="2400"/>
              <a:t>=                                      =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4550" y="1257650"/>
            <a:ext cx="20383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763" y="1127400"/>
            <a:ext cx="40005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1275" y="1114313"/>
            <a:ext cx="3905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6">
            <a:alphaModFix/>
          </a:blip>
          <a:srcRect b="-11370" l="0" r="0" t="11370"/>
          <a:stretch/>
        </p:blipFill>
        <p:spPr>
          <a:xfrm>
            <a:off x="4854250" y="1202575"/>
            <a:ext cx="4857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7175" y="1079775"/>
            <a:ext cx="4953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28800" y="2195513"/>
            <a:ext cx="4953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73500" y="2138350"/>
            <a:ext cx="4953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1020900" y="3885125"/>
            <a:ext cx="622200" cy="866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4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2179350" y="3885125"/>
            <a:ext cx="622200" cy="866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4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4260900" y="3885125"/>
            <a:ext cx="622200" cy="866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24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5649325" y="3885125"/>
            <a:ext cx="622200" cy="866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7" name="Google Shape;117;p16"/>
          <p:cNvCxnSpPr>
            <a:stCxn id="116" idx="1"/>
            <a:endCxn id="116" idx="3"/>
          </p:cNvCxnSpPr>
          <p:nvPr/>
        </p:nvCxnSpPr>
        <p:spPr>
          <a:xfrm>
            <a:off x="5649325" y="4318475"/>
            <a:ext cx="622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6"/>
          <p:cNvSpPr txBox="1"/>
          <p:nvPr/>
        </p:nvSpPr>
        <p:spPr>
          <a:xfrm>
            <a:off x="3721275" y="2959475"/>
            <a:ext cx="24759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2329950" y="4228000"/>
            <a:ext cx="3210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807125" y="3817050"/>
            <a:ext cx="4644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7037750" y="3308150"/>
            <a:ext cx="2038200" cy="10107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Use your fraction walls or diagrams to help you!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5325" y="1175138"/>
            <a:ext cx="321000" cy="7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