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848F5E-DEFF-4C58-A7BE-97170918B426}">
  <a:tblStyle styleId="{EB848F5E-DEFF-4C58-A7BE-97170918B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fa59c89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8cfa59c8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fa59c893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cfa59c89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Lesson 12 of 15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Mr Whitehead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28"/>
          <p:cNvSpPr txBox="1"/>
          <p:nvPr>
            <p:ph type="title"/>
          </p:nvPr>
        </p:nvSpPr>
        <p:spPr>
          <a:xfrm>
            <a:off x="458975" y="12070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Unit 10: Measure and Money Problems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Fruit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Independent Task</a:t>
            </a:r>
            <a:endParaRPr sz="33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0" y="0"/>
            <a:ext cx="4251000" cy="44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Fruit</a:t>
            </a:r>
            <a:endParaRPr b="1" sz="2100">
              <a:solidFill>
                <a:srgbClr val="4B3241"/>
              </a:solidFill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 rotWithShape="1">
          <a:blip r:embed="rId3">
            <a:alphaModFix/>
          </a:blip>
          <a:srcRect b="12610" l="0" r="0" t="10258"/>
          <a:stretch/>
        </p:blipFill>
        <p:spPr>
          <a:xfrm>
            <a:off x="1465875" y="0"/>
            <a:ext cx="1119188" cy="5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046" y="-16669"/>
            <a:ext cx="504825" cy="471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/>
          <p:nvPr/>
        </p:nvSpPr>
        <p:spPr>
          <a:xfrm>
            <a:off x="0" y="464088"/>
            <a:ext cx="66555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market stall is selling oranges and lychees.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Oranges cost £0.45 each and lychee fruit cost £0.25 each.  Reena buys some oranges and lychees, which cost a total of £6.35.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0" y="1948013"/>
            <a:ext cx="89733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oranges and lychees could she have bought?</a:t>
            </a:r>
            <a:endParaRPr b="1" sz="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/>
          <p:nvPr/>
        </p:nvSpPr>
        <p:spPr>
          <a:xfrm>
            <a:off x="0" y="0"/>
            <a:ext cx="4251000" cy="44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Fruit</a:t>
            </a:r>
            <a:endParaRPr b="1" sz="2100">
              <a:solidFill>
                <a:srgbClr val="4B3241"/>
              </a:solidFill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 rotWithShape="1">
          <a:blip r:embed="rId3">
            <a:alphaModFix/>
          </a:blip>
          <a:srcRect b="12610" l="0" r="0" t="10258"/>
          <a:stretch/>
        </p:blipFill>
        <p:spPr>
          <a:xfrm>
            <a:off x="1465875" y="0"/>
            <a:ext cx="1119188" cy="5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046" y="-16669"/>
            <a:ext cx="504825" cy="4714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30"/>
          <p:cNvGraphicFramePr/>
          <p:nvPr/>
        </p:nvGraphicFramePr>
        <p:xfrm>
          <a:off x="0" y="66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{EB848F5E-DEFF-4C58-A7BE-97170918B426}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many oranges?</a:t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</a:t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many lychees?</a:t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</a:t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Total cost of both</a:t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 much?  Too little?</a:t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£1.35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£0.75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£2.10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 little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£4.50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£2.50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£7.00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 much 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