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c459369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ec459369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9000" y="16204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within 10: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Using key vocabulary associated with ordinal numbers 1st to 10th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44450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Mathematics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1900">
                <a:solidFill>
                  <a:srgbClr val="4B3241"/>
                </a:solidFill>
              </a:rPr>
              <a:t>Lesson 10 of 10</a:t>
            </a:r>
            <a:endParaRPr sz="19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09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Can you you use ordinal language to describe the animals in the race?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5" y="1099725"/>
            <a:ext cx="4743700" cy="320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4905775" y="1221925"/>
            <a:ext cx="41385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______ is first/second/third. The ______ is behind the ______. 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______ is last.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475" y="0"/>
            <a:ext cx="6463925" cy="43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